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0" r:id="rId2"/>
    <p:sldId id="267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00A4"/>
    <a:srgbClr val="9933FF"/>
    <a:srgbClr val="FFFFFF"/>
    <a:srgbClr val="0000FF"/>
    <a:srgbClr val="0066FF"/>
    <a:srgbClr val="3578FD"/>
    <a:srgbClr val="3366FF"/>
    <a:srgbClr val="000066"/>
    <a:srgbClr val="FFD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89876" autoAdjust="0"/>
  </p:normalViewPr>
  <p:slideViewPr>
    <p:cSldViewPr>
      <p:cViewPr>
        <p:scale>
          <a:sx n="66" d="100"/>
          <a:sy n="66" d="100"/>
        </p:scale>
        <p:origin x="-230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Гуманитарный отдел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1" dirty="0" smtClean="0">
              <a:solidFill>
                <a:srgbClr val="002060"/>
              </a:solidFill>
            </a:rPr>
            <a:t>Проект объединения </a:t>
          </a:r>
          <a:r>
            <a:rPr lang="ru-RU" sz="1600" b="0" i="0" dirty="0" smtClean="0"/>
            <a:t>(в рамках реализации образовательной программы)</a:t>
          </a:r>
          <a:endParaRPr lang="ru-RU" sz="1600" b="1" i="1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D39A1186-9134-4972-B112-C88C8B69047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2060"/>
              </a:solidFill>
            </a:rPr>
            <a:t>Проект отдела</a:t>
          </a:r>
          <a:endParaRPr lang="ru-RU" sz="1600" b="1" i="1" dirty="0">
            <a:solidFill>
              <a:srgbClr val="002060"/>
            </a:solidFill>
          </a:endParaRPr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C0E1E896-C541-4E0C-A827-D979B14E36E5}">
      <dgm:prSet phldrT="[Текст]" custT="1"/>
      <dgm:spPr/>
      <dgm:t>
        <a:bodyPr/>
        <a:lstStyle/>
        <a:p>
          <a:r>
            <a:rPr lang="ru-RU" sz="1600" dirty="0" smtClean="0"/>
            <a:t>Молодежная газета «В ЦЕНТРЕ»</a:t>
          </a:r>
          <a:endParaRPr lang="ru-RU" sz="1600" dirty="0"/>
        </a:p>
      </dgm:t>
    </dgm:pt>
    <dgm:pt modelId="{9BB5AF87-4522-46C9-A5CF-0FD4BED2AA2A}" type="parTrans" cxnId="{407EAFBB-8018-43A9-A546-709B3B4A3006}">
      <dgm:prSet custT="1"/>
      <dgm:spPr/>
      <dgm:t>
        <a:bodyPr/>
        <a:lstStyle/>
        <a:p>
          <a:endParaRPr lang="ru-RU" sz="1400"/>
        </a:p>
      </dgm:t>
    </dgm:pt>
    <dgm:pt modelId="{2709C86A-ADCE-4724-89EF-6A801C0CCDF3}" type="sibTrans" cxnId="{407EAFBB-8018-43A9-A546-709B3B4A3006}">
      <dgm:prSet/>
      <dgm:spPr/>
      <dgm:t>
        <a:bodyPr/>
        <a:lstStyle/>
        <a:p>
          <a:endParaRPr lang="ru-RU" sz="1400"/>
        </a:p>
      </dgm:t>
    </dgm:pt>
    <dgm:pt modelId="{F5AEFF62-A95B-4CFC-8D23-615FFA9CFA54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2060"/>
              </a:solidFill>
            </a:rPr>
            <a:t>Городские проекты</a:t>
          </a:r>
          <a:endParaRPr lang="ru-RU" sz="1600" b="1" i="1" dirty="0">
            <a:solidFill>
              <a:srgbClr val="002060"/>
            </a:solidFill>
          </a:endParaRPr>
        </a:p>
      </dgm:t>
    </dgm:pt>
    <dgm:pt modelId="{6C89611D-0722-49EA-AC86-3ED29622DCED}" type="parTrans" cxnId="{7A269658-7766-45FD-9165-2989E418AE51}">
      <dgm:prSet custT="1"/>
      <dgm:spPr/>
      <dgm:t>
        <a:bodyPr/>
        <a:lstStyle/>
        <a:p>
          <a:endParaRPr lang="ru-RU" sz="1400"/>
        </a:p>
      </dgm:t>
    </dgm:pt>
    <dgm:pt modelId="{9453E4BB-9A3C-4799-A92D-7153D304E9B4}" type="sibTrans" cxnId="{7A269658-7766-45FD-9165-2989E418AE51}">
      <dgm:prSet/>
      <dgm:spPr/>
      <dgm:t>
        <a:bodyPr/>
        <a:lstStyle/>
        <a:p>
          <a:endParaRPr lang="ru-RU" sz="1400"/>
        </a:p>
      </dgm:t>
    </dgm:pt>
    <dgm:pt modelId="{2C08F450-EDCE-43FD-872A-70AD9F5E3E8B}">
      <dgm:prSet phldrT="[Текст]" custT="1"/>
      <dgm:spPr/>
      <dgm:t>
        <a:bodyPr/>
        <a:lstStyle/>
        <a:p>
          <a:r>
            <a:rPr lang="ru-RU" sz="1600" dirty="0" smtClean="0"/>
            <a:t>Православные образовательные чтения</a:t>
          </a:r>
          <a:endParaRPr lang="ru-RU" sz="1600" dirty="0"/>
        </a:p>
      </dgm:t>
    </dgm:pt>
    <dgm:pt modelId="{BF019D40-0A33-46C4-9E51-F17874905B34}" type="parTrans" cxnId="{431075F6-C7C9-49C0-AEB7-C4B6CE46C80F}">
      <dgm:prSet custT="1"/>
      <dgm:spPr/>
      <dgm:t>
        <a:bodyPr/>
        <a:lstStyle/>
        <a:p>
          <a:endParaRPr lang="ru-RU" sz="1400"/>
        </a:p>
      </dgm:t>
    </dgm:pt>
    <dgm:pt modelId="{816B500F-2AE8-49A4-9384-474C02E53E5F}" type="sibTrans" cxnId="{431075F6-C7C9-49C0-AEB7-C4B6CE46C80F}">
      <dgm:prSet/>
      <dgm:spPr/>
      <dgm:t>
        <a:bodyPr/>
        <a:lstStyle/>
        <a:p>
          <a:endParaRPr lang="ru-RU" sz="1400"/>
        </a:p>
      </dgm:t>
    </dgm:pt>
    <dgm:pt modelId="{B70027AD-4904-4708-AFBD-43CAB6173EDD}">
      <dgm:prSet phldrT="[Текст]" custT="1"/>
      <dgm:spPr/>
      <dgm:t>
        <a:bodyPr/>
        <a:lstStyle/>
        <a:p>
          <a:r>
            <a:rPr lang="ru-RU" sz="1600" dirty="0" smtClean="0"/>
            <a:t>Олимпиада ОПК</a:t>
          </a:r>
          <a:endParaRPr lang="ru-RU" sz="1600" dirty="0"/>
        </a:p>
      </dgm:t>
    </dgm:pt>
    <dgm:pt modelId="{03688B7E-3BD6-4B2B-B082-46A1A20022FF}" type="parTrans" cxnId="{62E511D8-2DB2-441D-AA96-E056B0E83764}">
      <dgm:prSet custT="1"/>
      <dgm:spPr/>
      <dgm:t>
        <a:bodyPr/>
        <a:lstStyle/>
        <a:p>
          <a:endParaRPr lang="ru-RU" sz="1400"/>
        </a:p>
      </dgm:t>
    </dgm:pt>
    <dgm:pt modelId="{551E507F-B851-4470-8090-EB0088C11FBF}" type="sibTrans" cxnId="{62E511D8-2DB2-441D-AA96-E056B0E83764}">
      <dgm:prSet/>
      <dgm:spPr/>
      <dgm:t>
        <a:bodyPr/>
        <a:lstStyle/>
        <a:p>
          <a:endParaRPr lang="ru-RU" sz="1400"/>
        </a:p>
      </dgm:t>
    </dgm:pt>
    <dgm:pt modelId="{D9916108-5949-4EA0-9964-18B374E0F037}">
      <dgm:prSet phldrT="[Текст]" custT="1"/>
      <dgm:spPr/>
      <dgm:t>
        <a:bodyPr/>
        <a:lstStyle/>
        <a:p>
          <a:r>
            <a:rPr lang="ru-RU" sz="1600" dirty="0" smtClean="0"/>
            <a:t>Интеллектуальная олимпиада «Наше наследие»</a:t>
          </a:r>
          <a:endParaRPr lang="ru-RU" sz="1600" dirty="0"/>
        </a:p>
      </dgm:t>
    </dgm:pt>
    <dgm:pt modelId="{C6FA95D4-E6C1-4E04-A0A7-9140A49A3D0F}" type="parTrans" cxnId="{1F425F19-B709-4BE5-A1B3-6703D18F9BD5}">
      <dgm:prSet custT="1"/>
      <dgm:spPr/>
      <dgm:t>
        <a:bodyPr/>
        <a:lstStyle/>
        <a:p>
          <a:endParaRPr lang="ru-RU" sz="1400"/>
        </a:p>
      </dgm:t>
    </dgm:pt>
    <dgm:pt modelId="{662237B7-059F-48C3-AE61-75D99B8E63E5}" type="sibTrans" cxnId="{1F425F19-B709-4BE5-A1B3-6703D18F9BD5}">
      <dgm:prSet/>
      <dgm:spPr/>
      <dgm:t>
        <a:bodyPr/>
        <a:lstStyle/>
        <a:p>
          <a:endParaRPr lang="ru-RU" sz="1400"/>
        </a:p>
      </dgm:t>
    </dgm:pt>
    <dgm:pt modelId="{DE51F377-26BD-4622-BA54-6F271D0D5C8F}">
      <dgm:prSet phldrT="[Текст]" custT="1"/>
      <dgm:spPr/>
      <dgm:t>
        <a:bodyPr/>
        <a:lstStyle/>
        <a:p>
          <a:r>
            <a:rPr lang="ru-RU" sz="1600" dirty="0" smtClean="0"/>
            <a:t>«Юный журналист года»</a:t>
          </a:r>
          <a:endParaRPr lang="ru-RU" sz="1600" dirty="0"/>
        </a:p>
      </dgm:t>
    </dgm:pt>
    <dgm:pt modelId="{F795F524-406C-4674-89C5-C1BF7D46CEAD}" type="parTrans" cxnId="{A302B0C7-2109-4ECC-9872-5929241AA83A}">
      <dgm:prSet custT="1"/>
      <dgm:spPr/>
      <dgm:t>
        <a:bodyPr/>
        <a:lstStyle/>
        <a:p>
          <a:endParaRPr lang="ru-RU" sz="1400"/>
        </a:p>
      </dgm:t>
    </dgm:pt>
    <dgm:pt modelId="{D0BBAAF1-B72A-4879-A4D9-B563E4680F5B}" type="sibTrans" cxnId="{A302B0C7-2109-4ECC-9872-5929241AA83A}">
      <dgm:prSet/>
      <dgm:spPr/>
      <dgm:t>
        <a:bodyPr/>
        <a:lstStyle/>
        <a:p>
          <a:endParaRPr lang="ru-RU" sz="1400"/>
        </a:p>
      </dgm:t>
    </dgm:pt>
    <dgm:pt modelId="{4ED5691A-DA31-4E67-A740-D37500F77D18}">
      <dgm:prSet phldrT="[Текст]" custT="1"/>
      <dgm:spPr/>
      <dgm:t>
        <a:bodyPr/>
        <a:lstStyle/>
        <a:p>
          <a:r>
            <a:rPr lang="ru-RU" sz="1600" dirty="0" smtClean="0"/>
            <a:t>Культурологический марафон</a:t>
          </a:r>
          <a:endParaRPr lang="ru-RU" sz="1600" dirty="0"/>
        </a:p>
      </dgm:t>
    </dgm:pt>
    <dgm:pt modelId="{46E1D2EF-1699-4AA4-94D9-EC9E82D76F32}" type="parTrans" cxnId="{B03BC0EC-DEA3-43BC-AE97-D64BBD6CE96B}">
      <dgm:prSet custT="1"/>
      <dgm:spPr/>
      <dgm:t>
        <a:bodyPr/>
        <a:lstStyle/>
        <a:p>
          <a:endParaRPr lang="ru-RU" sz="1400"/>
        </a:p>
      </dgm:t>
    </dgm:pt>
    <dgm:pt modelId="{97900FFC-24BF-43F1-BE34-57AD166A5960}" type="sibTrans" cxnId="{B03BC0EC-DEA3-43BC-AE97-D64BBD6CE96B}">
      <dgm:prSet/>
      <dgm:spPr/>
      <dgm:t>
        <a:bodyPr/>
        <a:lstStyle/>
        <a:p>
          <a:endParaRPr lang="ru-RU" sz="1400"/>
        </a:p>
      </dgm:t>
    </dgm:pt>
    <dgm:pt modelId="{D653D388-5AFA-4770-ADCA-EB0DBB8829ED}">
      <dgm:prSet phldrT="[Текст]" custT="1"/>
      <dgm:spPr/>
      <dgm:t>
        <a:bodyPr/>
        <a:lstStyle/>
        <a:p>
          <a:r>
            <a:rPr lang="ru-RU" sz="1600" smtClean="0"/>
            <a:t>Городской конкурс литературного творчества «Веснушки»</a:t>
          </a:r>
          <a:endParaRPr lang="ru-RU" sz="1600" dirty="0"/>
        </a:p>
      </dgm:t>
    </dgm:pt>
    <dgm:pt modelId="{09A8AF01-515C-4449-A98B-70F6862AADB3}" type="parTrans" cxnId="{0859079E-A26B-487E-B3FC-1BB1F78F4BB9}">
      <dgm:prSet/>
      <dgm:spPr/>
      <dgm:t>
        <a:bodyPr/>
        <a:lstStyle/>
        <a:p>
          <a:endParaRPr lang="ru-RU"/>
        </a:p>
      </dgm:t>
    </dgm:pt>
    <dgm:pt modelId="{0C7C3163-FB24-40A2-9871-9F2E5C86B748}" type="sibTrans" cxnId="{0859079E-A26B-487E-B3FC-1BB1F78F4BB9}">
      <dgm:prSet/>
      <dgm:spPr/>
      <dgm:t>
        <a:bodyPr/>
        <a:lstStyle/>
        <a:p>
          <a:endParaRPr lang="ru-RU"/>
        </a:p>
      </dgm:t>
    </dgm:pt>
    <dgm:pt modelId="{D28CA891-3740-41F8-920C-E1BDACA34B53}">
      <dgm:prSet phldrT="[Текст]" custT="1"/>
      <dgm:spPr/>
      <dgm:t>
        <a:bodyPr/>
        <a:lstStyle/>
        <a:p>
          <a:r>
            <a:rPr lang="ru-RU" sz="1600" smtClean="0"/>
            <a:t>Городской социокультурный проект «Театр в классе»</a:t>
          </a:r>
          <a:endParaRPr lang="ru-RU" sz="1600" dirty="0"/>
        </a:p>
      </dgm:t>
    </dgm:pt>
    <dgm:pt modelId="{1D2F96AC-0F22-4BDA-9DC7-4280885AE63D}" type="parTrans" cxnId="{FED062EA-2977-4F13-9BB8-773CD0CCC5FE}">
      <dgm:prSet/>
      <dgm:spPr/>
      <dgm:t>
        <a:bodyPr/>
        <a:lstStyle/>
        <a:p>
          <a:endParaRPr lang="ru-RU"/>
        </a:p>
      </dgm:t>
    </dgm:pt>
    <dgm:pt modelId="{3D0F5B39-00E1-4701-BEA5-A12CDDAA31E6}" type="sibTrans" cxnId="{FED062EA-2977-4F13-9BB8-773CD0CCC5FE}">
      <dgm:prSet/>
      <dgm:spPr/>
      <dgm:t>
        <a:bodyPr/>
        <a:lstStyle/>
        <a:p>
          <a:endParaRPr lang="ru-RU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123911" custScaleY="41179" custLinFactNeighborX="-6604" custLinFactNeighborY="10951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3" custScaleX="344196" custScaleY="47056" custLinFactNeighborX="1560" custLinFactNeighborY="-3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3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3" custScaleX="344196" custScaleY="60091" custLinFactNeighborX="-791" custLinFactNeighborY="-116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1217C9-E3BE-4B32-9F20-32D4707978C1}" type="pres">
      <dgm:prSet presAssocID="{6C89611D-0722-49EA-AC86-3ED29622DCED}" presName="Name13" presStyleLbl="parChTrans1D2" presStyleIdx="2" presStyleCnt="3"/>
      <dgm:spPr/>
      <dgm:t>
        <a:bodyPr/>
        <a:lstStyle/>
        <a:p>
          <a:endParaRPr lang="ru-RU"/>
        </a:p>
      </dgm:t>
    </dgm:pt>
    <dgm:pt modelId="{C82665D3-51C8-4FE8-A698-CF13262343BE}" type="pres">
      <dgm:prSet presAssocID="{F5AEFF62-A95B-4CFC-8D23-615FFA9CFA54}" presName="childText" presStyleLbl="bgAcc1" presStyleIdx="2" presStyleCnt="3" custScaleX="344196" custScaleY="173102" custLinFactNeighborX="1052" custLinFactNeighborY="-19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0C5AEF-ADB4-442A-9EEA-29E985B80DB3}" type="presOf" srcId="{D9916108-5949-4EA0-9964-18B374E0F037}" destId="{C82665D3-51C8-4FE8-A698-CF13262343BE}" srcOrd="0" destOrd="3" presId="urn:microsoft.com/office/officeart/2005/8/layout/hierarchy3"/>
    <dgm:cxn modelId="{407EAFBB-8018-43A9-A546-709B3B4A3006}" srcId="{D39A1186-9134-4972-B112-C88C8B690479}" destId="{C0E1E896-C541-4E0C-A827-D979B14E36E5}" srcOrd="0" destOrd="0" parTransId="{9BB5AF87-4522-46C9-A5CF-0FD4BED2AA2A}" sibTransId="{2709C86A-ADCE-4724-89EF-6A801C0CCDF3}"/>
    <dgm:cxn modelId="{3D736EF9-F118-4499-87FE-7AB2E40F6B5A}" type="presOf" srcId="{D653D388-5AFA-4770-ADCA-EB0DBB8829ED}" destId="{C82665D3-51C8-4FE8-A698-CF13262343BE}" srcOrd="0" destOrd="6" presId="urn:microsoft.com/office/officeart/2005/8/layout/hierarchy3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0859079E-A26B-487E-B3FC-1BB1F78F4BB9}" srcId="{F5AEFF62-A95B-4CFC-8D23-615FFA9CFA54}" destId="{D653D388-5AFA-4770-ADCA-EB0DBB8829ED}" srcOrd="5" destOrd="0" parTransId="{09A8AF01-515C-4449-A98B-70F6862AADB3}" sibTransId="{0C7C3163-FB24-40A2-9871-9F2E5C86B748}"/>
    <dgm:cxn modelId="{CEE98E3D-1DAE-40C9-91EE-65966B8C558E}" type="presOf" srcId="{B70027AD-4904-4708-AFBD-43CAB6173EDD}" destId="{C82665D3-51C8-4FE8-A698-CF13262343BE}" srcOrd="0" destOrd="2" presId="urn:microsoft.com/office/officeart/2005/8/layout/hierarchy3"/>
    <dgm:cxn modelId="{FB48A5FD-AFD3-4605-9B13-B36D5BAD8698}" type="presOf" srcId="{F5AEFF62-A95B-4CFC-8D23-615FFA9CFA54}" destId="{C82665D3-51C8-4FE8-A698-CF13262343BE}" srcOrd="0" destOrd="0" presId="urn:microsoft.com/office/officeart/2005/8/layout/hierarchy3"/>
    <dgm:cxn modelId="{B03BC0EC-DEA3-43BC-AE97-D64BBD6CE96B}" srcId="{F5AEFF62-A95B-4CFC-8D23-615FFA9CFA54}" destId="{4ED5691A-DA31-4E67-A740-D37500F77D18}" srcOrd="4" destOrd="0" parTransId="{46E1D2EF-1699-4AA4-94D9-EC9E82D76F32}" sibTransId="{97900FFC-24BF-43F1-BE34-57AD166A5960}"/>
    <dgm:cxn modelId="{A302B0C7-2109-4ECC-9872-5929241AA83A}" srcId="{F5AEFF62-A95B-4CFC-8D23-615FFA9CFA54}" destId="{DE51F377-26BD-4622-BA54-6F271D0D5C8F}" srcOrd="3" destOrd="0" parTransId="{F795F524-406C-4674-89C5-C1BF7D46CEAD}" sibTransId="{D0BBAAF1-B72A-4879-A4D9-B563E4680F5B}"/>
    <dgm:cxn modelId="{62E511D8-2DB2-441D-AA96-E056B0E83764}" srcId="{F5AEFF62-A95B-4CFC-8D23-615FFA9CFA54}" destId="{B70027AD-4904-4708-AFBD-43CAB6173EDD}" srcOrd="1" destOrd="0" parTransId="{03688B7E-3BD6-4B2B-B082-46A1A20022FF}" sibTransId="{551E507F-B851-4470-8090-EB0088C11FBF}"/>
    <dgm:cxn modelId="{431075F6-C7C9-49C0-AEB7-C4B6CE46C80F}" srcId="{F5AEFF62-A95B-4CFC-8D23-615FFA9CFA54}" destId="{2C08F450-EDCE-43FD-872A-70AD9F5E3E8B}" srcOrd="0" destOrd="0" parTransId="{BF019D40-0A33-46C4-9E51-F17874905B34}" sibTransId="{816B500F-2AE8-49A4-9384-474C02E53E5F}"/>
    <dgm:cxn modelId="{4F572E03-9471-4464-8B81-5BDCDD141F0D}" type="presOf" srcId="{31FA1458-E7BF-48C0-B92E-DFBB9C8497B3}" destId="{BE6E3082-96E5-415C-A97F-D9B7325A3C35}" srcOrd="0" destOrd="0" presId="urn:microsoft.com/office/officeart/2005/8/layout/hierarchy3"/>
    <dgm:cxn modelId="{D4B58967-2DBF-44B5-94D5-A08BEB06A537}" type="presOf" srcId="{4ED5691A-DA31-4E67-A740-D37500F77D18}" destId="{C82665D3-51C8-4FE8-A698-CF13262343BE}" srcOrd="0" destOrd="5" presId="urn:microsoft.com/office/officeart/2005/8/layout/hierarchy3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1F023FAA-F076-43EA-B286-218D7F8F01CC}" type="presOf" srcId="{232D09B5-9456-4F84-B43B-0D028297A12E}" destId="{6578BA2A-7080-471A-AC12-AE62B98F34B9}" srcOrd="0" destOrd="0" presId="urn:microsoft.com/office/officeart/2005/8/layout/hierarchy3"/>
    <dgm:cxn modelId="{1F425F19-B709-4BE5-A1B3-6703D18F9BD5}" srcId="{F5AEFF62-A95B-4CFC-8D23-615FFA9CFA54}" destId="{D9916108-5949-4EA0-9964-18B374E0F037}" srcOrd="2" destOrd="0" parTransId="{C6FA95D4-E6C1-4E04-A0A7-9140A49A3D0F}" sibTransId="{662237B7-059F-48C3-AE61-75D99B8E63E5}"/>
    <dgm:cxn modelId="{8A81D45A-B46F-4B6E-B306-2B634F645B24}" type="presOf" srcId="{D28CA891-3740-41F8-920C-E1BDACA34B53}" destId="{C82665D3-51C8-4FE8-A698-CF13262343BE}" srcOrd="0" destOrd="7" presId="urn:microsoft.com/office/officeart/2005/8/layout/hierarchy3"/>
    <dgm:cxn modelId="{4E15E9D7-3CDA-4FFD-ACD5-A29ED6D70B22}" type="presOf" srcId="{2C08F450-EDCE-43FD-872A-70AD9F5E3E8B}" destId="{C82665D3-51C8-4FE8-A698-CF13262343BE}" srcOrd="0" destOrd="1" presId="urn:microsoft.com/office/officeart/2005/8/layout/hierarchy3"/>
    <dgm:cxn modelId="{16511D6C-D03A-48CA-90F0-1890C35DFAE7}" type="presOf" srcId="{DE51F377-26BD-4622-BA54-6F271D0D5C8F}" destId="{C82665D3-51C8-4FE8-A698-CF13262343BE}" srcOrd="0" destOrd="4" presId="urn:microsoft.com/office/officeart/2005/8/layout/hierarchy3"/>
    <dgm:cxn modelId="{484D1172-77E5-4B2A-B420-105881B751D2}" type="presOf" srcId="{6C89611D-0722-49EA-AC86-3ED29622DCED}" destId="{981217C9-E3BE-4B32-9F20-32D4707978C1}" srcOrd="0" destOrd="0" presId="urn:microsoft.com/office/officeart/2005/8/layout/hierarchy3"/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B1924868-4250-47FD-A9EE-5C703CD3A3F8}" type="presOf" srcId="{C0E1E896-C541-4E0C-A827-D979B14E36E5}" destId="{E028DBA5-AB80-42AC-B3EB-7636DC785605}" srcOrd="0" destOrd="1" presId="urn:microsoft.com/office/officeart/2005/8/layout/hierarchy3"/>
    <dgm:cxn modelId="{6933B075-A8DC-453A-83EA-29C9C912FDCA}" type="presOf" srcId="{A63AA1F0-A3E0-442B-98D4-C350203D6626}" destId="{0B3B8733-F419-4E93-8833-DF60FCFF641D}" srcOrd="1" destOrd="0" presId="urn:microsoft.com/office/officeart/2005/8/layout/hierarchy3"/>
    <dgm:cxn modelId="{36F82972-99C1-4FF8-A9E2-2034281DF20B}" type="presOf" srcId="{A63AA1F0-A3E0-442B-98D4-C350203D6626}" destId="{F6D8BF58-671A-408F-A675-0EF6C2A34A68}" srcOrd="0" destOrd="0" presId="urn:microsoft.com/office/officeart/2005/8/layout/hierarchy3"/>
    <dgm:cxn modelId="{D73E4A3F-1434-48C0-ACC1-91E6DEF5AEDA}" type="presOf" srcId="{7354CC15-6F69-444E-A378-6A6D73F3774A}" destId="{463B44C2-562B-4F51-AEAD-2E6CAF3CCEC7}" srcOrd="0" destOrd="0" presId="urn:microsoft.com/office/officeart/2005/8/layout/hierarchy3"/>
    <dgm:cxn modelId="{2DEFE978-8314-440E-ADDF-47B7A166C88E}" type="presOf" srcId="{D39A1186-9134-4972-B112-C88C8B690479}" destId="{E028DBA5-AB80-42AC-B3EB-7636DC785605}" srcOrd="0" destOrd="0" presId="urn:microsoft.com/office/officeart/2005/8/layout/hierarchy3"/>
    <dgm:cxn modelId="{C10382ED-60BC-460B-8113-3EBFFE7694B5}" type="presOf" srcId="{8AEBAF37-D3D1-431B-BFC4-3C2130752ADE}" destId="{4A25648E-9C0E-462B-991B-E392C466605D}" srcOrd="0" destOrd="0" presId="urn:microsoft.com/office/officeart/2005/8/layout/hierarchy3"/>
    <dgm:cxn modelId="{7A269658-7766-45FD-9165-2989E418AE51}" srcId="{A63AA1F0-A3E0-442B-98D4-C350203D6626}" destId="{F5AEFF62-A95B-4CFC-8D23-615FFA9CFA54}" srcOrd="2" destOrd="0" parTransId="{6C89611D-0722-49EA-AC86-3ED29622DCED}" sibTransId="{9453E4BB-9A3C-4799-A92D-7153D304E9B4}"/>
    <dgm:cxn modelId="{FED062EA-2977-4F13-9BB8-773CD0CCC5FE}" srcId="{F5AEFF62-A95B-4CFC-8D23-615FFA9CFA54}" destId="{D28CA891-3740-41F8-920C-E1BDACA34B53}" srcOrd="6" destOrd="0" parTransId="{1D2F96AC-0F22-4BDA-9DC7-4280885AE63D}" sibTransId="{3D0F5B39-00E1-4701-BEA5-A12CDDAA31E6}"/>
    <dgm:cxn modelId="{FB09A3BC-EC88-4781-A2C9-952FB326169C}" type="presParOf" srcId="{463B44C2-562B-4F51-AEAD-2E6CAF3CCEC7}" destId="{90B6682A-B210-4755-B39E-6988F033BBA5}" srcOrd="0" destOrd="0" presId="urn:microsoft.com/office/officeart/2005/8/layout/hierarchy3"/>
    <dgm:cxn modelId="{896E28FF-9997-4426-A091-730BCB33A3CD}" type="presParOf" srcId="{90B6682A-B210-4755-B39E-6988F033BBA5}" destId="{58EC7C18-C0A1-4D30-8E44-388BBDABBE4D}" srcOrd="0" destOrd="0" presId="urn:microsoft.com/office/officeart/2005/8/layout/hierarchy3"/>
    <dgm:cxn modelId="{46EC4421-47D9-452B-B1B2-1E3ECD33786C}" type="presParOf" srcId="{58EC7C18-C0A1-4D30-8E44-388BBDABBE4D}" destId="{F6D8BF58-671A-408F-A675-0EF6C2A34A68}" srcOrd="0" destOrd="0" presId="urn:microsoft.com/office/officeart/2005/8/layout/hierarchy3"/>
    <dgm:cxn modelId="{9454BFE7-AB86-412A-8B26-52431312BA5F}" type="presParOf" srcId="{58EC7C18-C0A1-4D30-8E44-388BBDABBE4D}" destId="{0B3B8733-F419-4E93-8833-DF60FCFF641D}" srcOrd="1" destOrd="0" presId="urn:microsoft.com/office/officeart/2005/8/layout/hierarchy3"/>
    <dgm:cxn modelId="{A9DFA6BF-C209-41AC-8B59-B6FAE819C5BB}" type="presParOf" srcId="{90B6682A-B210-4755-B39E-6988F033BBA5}" destId="{B3AA6F24-413C-4054-92E2-D0FA894461FC}" srcOrd="1" destOrd="0" presId="urn:microsoft.com/office/officeart/2005/8/layout/hierarchy3"/>
    <dgm:cxn modelId="{1DE216AC-70A4-4FAB-9847-5B05D9C7A1A0}" type="presParOf" srcId="{B3AA6F24-413C-4054-92E2-D0FA894461FC}" destId="{BE6E3082-96E5-415C-A97F-D9B7325A3C35}" srcOrd="0" destOrd="0" presId="urn:microsoft.com/office/officeart/2005/8/layout/hierarchy3"/>
    <dgm:cxn modelId="{C238B432-4B5A-4BF0-8C2E-300C8F9CF889}" type="presParOf" srcId="{B3AA6F24-413C-4054-92E2-D0FA894461FC}" destId="{4A25648E-9C0E-462B-991B-E392C466605D}" srcOrd="1" destOrd="0" presId="urn:microsoft.com/office/officeart/2005/8/layout/hierarchy3"/>
    <dgm:cxn modelId="{7B2E694A-FF3E-45E6-9F4E-129571F4C8A0}" type="presParOf" srcId="{B3AA6F24-413C-4054-92E2-D0FA894461FC}" destId="{6578BA2A-7080-471A-AC12-AE62B98F34B9}" srcOrd="2" destOrd="0" presId="urn:microsoft.com/office/officeart/2005/8/layout/hierarchy3"/>
    <dgm:cxn modelId="{3C169670-E3B1-4386-AE2F-60838FF16BD7}" type="presParOf" srcId="{B3AA6F24-413C-4054-92E2-D0FA894461FC}" destId="{E028DBA5-AB80-42AC-B3EB-7636DC785605}" srcOrd="3" destOrd="0" presId="urn:microsoft.com/office/officeart/2005/8/layout/hierarchy3"/>
    <dgm:cxn modelId="{4A497757-D8DC-4BC0-A9E9-4EC5043C5DDC}" type="presParOf" srcId="{B3AA6F24-413C-4054-92E2-D0FA894461FC}" destId="{981217C9-E3BE-4B32-9F20-32D4707978C1}" srcOrd="4" destOrd="0" presId="urn:microsoft.com/office/officeart/2005/8/layout/hierarchy3"/>
    <dgm:cxn modelId="{E19A9B40-15CE-4FFE-981D-EAD2D6A666D6}" type="presParOf" srcId="{B3AA6F24-413C-4054-92E2-D0FA894461FC}" destId="{C82665D3-51C8-4FE8-A698-CF13262343B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Естественнонаучный отдел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1" dirty="0" smtClean="0"/>
            <a:t>Проект объединения </a:t>
          </a:r>
          <a:r>
            <a:rPr lang="ru-RU" sz="1600" b="0" i="0" dirty="0" smtClean="0"/>
            <a:t>(в рамках реализации образовательной программы)</a:t>
          </a:r>
          <a:endParaRPr lang="ru-RU" sz="1600" b="0" i="0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C0E1E896-C541-4E0C-A827-D979B14E36E5}">
      <dgm:prSet phldrT="[Текст]" custT="1"/>
      <dgm:spPr/>
      <dgm:t>
        <a:bodyPr/>
        <a:lstStyle/>
        <a:p>
          <a:pPr marL="0">
            <a:spcAft>
              <a:spcPct val="15000"/>
            </a:spcAft>
          </a:pPr>
          <a:r>
            <a:rPr lang="ru-RU" sz="1600" dirty="0" smtClean="0"/>
            <a:t>«Как живет большой город?»</a:t>
          </a:r>
          <a:endParaRPr lang="ru-RU" sz="1600" dirty="0"/>
        </a:p>
      </dgm:t>
    </dgm:pt>
    <dgm:pt modelId="{9BB5AF87-4522-46C9-A5CF-0FD4BED2AA2A}" type="parTrans" cxnId="{407EAFBB-8018-43A9-A546-709B3B4A3006}">
      <dgm:prSet custT="1"/>
      <dgm:spPr/>
      <dgm:t>
        <a:bodyPr/>
        <a:lstStyle/>
        <a:p>
          <a:endParaRPr lang="ru-RU" sz="1400"/>
        </a:p>
      </dgm:t>
    </dgm:pt>
    <dgm:pt modelId="{2709C86A-ADCE-4724-89EF-6A801C0CCDF3}" type="sibTrans" cxnId="{407EAFBB-8018-43A9-A546-709B3B4A3006}">
      <dgm:prSet/>
      <dgm:spPr/>
      <dgm:t>
        <a:bodyPr/>
        <a:lstStyle/>
        <a:p>
          <a:endParaRPr lang="ru-RU" sz="1400"/>
        </a:p>
      </dgm:t>
    </dgm:pt>
    <dgm:pt modelId="{2C08F450-EDCE-43FD-872A-70AD9F5E3E8B}">
      <dgm:prSet phldrT="[Текст]" custT="1"/>
      <dgm:spPr/>
      <dgm:t>
        <a:bodyPr/>
        <a:lstStyle/>
        <a:p>
          <a:pPr>
            <a:spcAft>
              <a:spcPct val="15000"/>
            </a:spcAft>
            <a:tabLst>
              <a:tab pos="1262063" algn="l"/>
            </a:tabLst>
          </a:pPr>
          <a:r>
            <a:rPr lang="ru-RU" sz="1600" dirty="0" smtClean="0"/>
            <a:t>Научные конференции: НПК «Первые шаги в науку», «Я- исследователь», Конкурс исследовательских проектов  «ВЗЛЕТ», Всероссийский форум научной молодежи «Шаг в будущее»</a:t>
          </a:r>
          <a:endParaRPr lang="ru-RU" sz="1600" dirty="0"/>
        </a:p>
      </dgm:t>
    </dgm:pt>
    <dgm:pt modelId="{BF019D40-0A33-46C4-9E51-F17874905B34}" type="parTrans" cxnId="{431075F6-C7C9-49C0-AEB7-C4B6CE46C80F}">
      <dgm:prSet custT="1"/>
      <dgm:spPr/>
      <dgm:t>
        <a:bodyPr/>
        <a:lstStyle/>
        <a:p>
          <a:endParaRPr lang="ru-RU" sz="1400"/>
        </a:p>
      </dgm:t>
    </dgm:pt>
    <dgm:pt modelId="{816B500F-2AE8-49A4-9384-474C02E53E5F}" type="sibTrans" cxnId="{431075F6-C7C9-49C0-AEB7-C4B6CE46C80F}">
      <dgm:prSet/>
      <dgm:spPr/>
      <dgm:t>
        <a:bodyPr/>
        <a:lstStyle/>
        <a:p>
          <a:endParaRPr lang="ru-RU" sz="1400"/>
        </a:p>
      </dgm:t>
    </dgm:pt>
    <dgm:pt modelId="{D9916108-5949-4EA0-9964-18B374E0F037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ru-RU" sz="1600" dirty="0" smtClean="0"/>
            <a:t>«Мир занимательных наук» (ОЦОП)</a:t>
          </a:r>
          <a:endParaRPr lang="ru-RU" sz="1600" dirty="0"/>
        </a:p>
      </dgm:t>
    </dgm:pt>
    <dgm:pt modelId="{C6FA95D4-E6C1-4E04-A0A7-9140A49A3D0F}" type="parTrans" cxnId="{1F425F19-B709-4BE5-A1B3-6703D18F9BD5}">
      <dgm:prSet custT="1"/>
      <dgm:spPr/>
      <dgm:t>
        <a:bodyPr/>
        <a:lstStyle/>
        <a:p>
          <a:endParaRPr lang="ru-RU" sz="1400"/>
        </a:p>
      </dgm:t>
    </dgm:pt>
    <dgm:pt modelId="{662237B7-059F-48C3-AE61-75D99B8E63E5}" type="sibTrans" cxnId="{1F425F19-B709-4BE5-A1B3-6703D18F9BD5}">
      <dgm:prSet/>
      <dgm:spPr/>
      <dgm:t>
        <a:bodyPr/>
        <a:lstStyle/>
        <a:p>
          <a:endParaRPr lang="ru-RU" sz="1400"/>
        </a:p>
      </dgm:t>
    </dgm:pt>
    <dgm:pt modelId="{DE51F377-26BD-4622-BA54-6F271D0D5C8F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ru-RU" sz="1600" dirty="0" smtClean="0"/>
            <a:t>Экологическое образование, воспитание: Городской фестиваль «Экология. Безопасность. Жизнь», экологический </a:t>
          </a:r>
          <a:r>
            <a:rPr lang="ru-RU" sz="1600" dirty="0" err="1" smtClean="0"/>
            <a:t>брейн</a:t>
          </a:r>
          <a:r>
            <a:rPr lang="ru-RU" sz="1600" dirty="0" smtClean="0"/>
            <a:t>-ринг «Природа и мы», Городская НПК «Эколог 21 века»</a:t>
          </a:r>
          <a:endParaRPr lang="ru-RU" sz="1600" dirty="0"/>
        </a:p>
      </dgm:t>
    </dgm:pt>
    <dgm:pt modelId="{F795F524-406C-4674-89C5-C1BF7D46CEAD}" type="parTrans" cxnId="{A302B0C7-2109-4ECC-9872-5929241AA83A}">
      <dgm:prSet custT="1"/>
      <dgm:spPr/>
      <dgm:t>
        <a:bodyPr/>
        <a:lstStyle/>
        <a:p>
          <a:endParaRPr lang="ru-RU" sz="1400"/>
        </a:p>
      </dgm:t>
    </dgm:pt>
    <dgm:pt modelId="{D0BBAAF1-B72A-4879-A4D9-B563E4680F5B}" type="sibTrans" cxnId="{A302B0C7-2109-4ECC-9872-5929241AA83A}">
      <dgm:prSet/>
      <dgm:spPr/>
      <dgm:t>
        <a:bodyPr/>
        <a:lstStyle/>
        <a:p>
          <a:endParaRPr lang="ru-RU" sz="1400"/>
        </a:p>
      </dgm:t>
    </dgm:pt>
    <dgm:pt modelId="{4ED5691A-DA31-4E67-A740-D37500F77D18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ru-RU" sz="1600" dirty="0" smtClean="0"/>
            <a:t>«Цифровая лаборатория «Архимед»</a:t>
          </a:r>
          <a:endParaRPr lang="ru-RU" sz="1600" dirty="0"/>
        </a:p>
      </dgm:t>
    </dgm:pt>
    <dgm:pt modelId="{46E1D2EF-1699-4AA4-94D9-EC9E82D76F32}" type="parTrans" cxnId="{B03BC0EC-DEA3-43BC-AE97-D64BBD6CE96B}">
      <dgm:prSet custT="1"/>
      <dgm:spPr/>
      <dgm:t>
        <a:bodyPr/>
        <a:lstStyle/>
        <a:p>
          <a:endParaRPr lang="ru-RU" sz="1400"/>
        </a:p>
      </dgm:t>
    </dgm:pt>
    <dgm:pt modelId="{97900FFC-24BF-43F1-BE34-57AD166A5960}" type="sibTrans" cxnId="{B03BC0EC-DEA3-43BC-AE97-D64BBD6CE96B}">
      <dgm:prSet/>
      <dgm:spPr/>
      <dgm:t>
        <a:bodyPr/>
        <a:lstStyle/>
        <a:p>
          <a:endParaRPr lang="ru-RU" sz="1400"/>
        </a:p>
      </dgm:t>
    </dgm:pt>
    <dgm:pt modelId="{DE454C3E-D977-4C76-8131-190953AAC4E9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i="1" dirty="0" smtClean="0"/>
            <a:t>Городские проекты</a:t>
          </a:r>
          <a:endParaRPr lang="ru-RU" sz="1600" dirty="0"/>
        </a:p>
      </dgm:t>
    </dgm:pt>
    <dgm:pt modelId="{B8A7FC86-8428-4EFB-AE5B-D164B20FBBEE}" type="parTrans" cxnId="{6A8D7456-8E01-458B-B82F-04F5985B664E}">
      <dgm:prSet/>
      <dgm:spPr/>
      <dgm:t>
        <a:bodyPr/>
        <a:lstStyle/>
        <a:p>
          <a:endParaRPr lang="ru-RU"/>
        </a:p>
      </dgm:t>
    </dgm:pt>
    <dgm:pt modelId="{4FF90C49-F56F-45F8-9487-C5D0C3C497C8}" type="sibTrans" cxnId="{6A8D7456-8E01-458B-B82F-04F5985B664E}">
      <dgm:prSet/>
      <dgm:spPr/>
      <dgm:t>
        <a:bodyPr/>
        <a:lstStyle/>
        <a:p>
          <a:endParaRPr lang="ru-RU"/>
        </a:p>
      </dgm:t>
    </dgm:pt>
    <dgm:pt modelId="{506C1979-42BA-47DF-94CE-ED61A7BC8FC1}">
      <dgm:prSet phldrT="[Текст]" custT="1"/>
      <dgm:spPr/>
      <dgm:t>
        <a:bodyPr/>
        <a:lstStyle/>
        <a:p>
          <a:pPr marL="171450">
            <a:spcAft>
              <a:spcPct val="15000"/>
            </a:spcAft>
          </a:pPr>
          <a:r>
            <a:rPr lang="ru-RU" sz="1600" dirty="0" smtClean="0"/>
            <a:t>Мобильная физико-химическая лаборатория «Центр» </a:t>
          </a:r>
          <a:endParaRPr lang="ru-RU" sz="1600" dirty="0"/>
        </a:p>
      </dgm:t>
    </dgm:pt>
    <dgm:pt modelId="{0017A2D6-486F-468A-8C45-E4147ED9E649}" type="parTrans" cxnId="{B0449012-91DF-40B1-8892-C3E0259B0B90}">
      <dgm:prSet/>
      <dgm:spPr/>
      <dgm:t>
        <a:bodyPr/>
        <a:lstStyle/>
        <a:p>
          <a:endParaRPr lang="ru-RU"/>
        </a:p>
      </dgm:t>
    </dgm:pt>
    <dgm:pt modelId="{F9655394-64AD-422E-82B7-828C4523B871}" type="sibTrans" cxnId="{B0449012-91DF-40B1-8892-C3E0259B0B90}">
      <dgm:prSet/>
      <dgm:spPr/>
      <dgm:t>
        <a:bodyPr/>
        <a:lstStyle/>
        <a:p>
          <a:endParaRPr lang="ru-RU"/>
        </a:p>
      </dgm:t>
    </dgm:pt>
    <dgm:pt modelId="{D4F63982-1B2F-478C-BB15-1CB8FBCDD629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ru-RU" sz="1600" dirty="0" smtClean="0"/>
            <a:t>ГНОУ «Перспектива»</a:t>
          </a:r>
          <a:endParaRPr lang="ru-RU" sz="1600" dirty="0"/>
        </a:p>
      </dgm:t>
    </dgm:pt>
    <dgm:pt modelId="{ABDD3D92-A251-49DE-AC1C-564D511EB795}" type="parTrans" cxnId="{76D9CE88-7EF5-4CFD-8BE1-8F80318E37E2}">
      <dgm:prSet/>
      <dgm:spPr/>
      <dgm:t>
        <a:bodyPr/>
        <a:lstStyle/>
        <a:p>
          <a:endParaRPr lang="ru-RU"/>
        </a:p>
      </dgm:t>
    </dgm:pt>
    <dgm:pt modelId="{FB665238-06D0-4573-B201-B873778BE829}" type="sibTrans" cxnId="{76D9CE88-7EF5-4CFD-8BE1-8F80318E37E2}">
      <dgm:prSet/>
      <dgm:spPr/>
      <dgm:t>
        <a:bodyPr/>
        <a:lstStyle/>
        <a:p>
          <a:endParaRPr lang="ru-RU"/>
        </a:p>
      </dgm:t>
    </dgm:pt>
    <dgm:pt modelId="{D39A1186-9134-4972-B112-C88C8B690479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i="1" dirty="0" smtClean="0"/>
            <a:t>Проекты отдела</a:t>
          </a:r>
          <a:endParaRPr lang="ru-RU" sz="1600" b="1" i="1" dirty="0"/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230144" custScaleY="76715" custLinFactNeighborX="-282" custLinFactNeighborY="6493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3" custScaleX="597298" custScaleY="76089" custLinFactNeighborX="353" custLinFactNeighborY="-3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3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3" custScaleX="597298" custScaleY="119044" custLinFactNeighborX="353" custLinFactNeighborY="-12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FAD22-33D7-4DB0-B0DE-A4EA22743EF4}" type="pres">
      <dgm:prSet presAssocID="{B8A7FC86-8428-4EFB-AE5B-D164B20FBBEE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8D7DCC0-87C4-445E-AAD1-9CF1826E84A9}" type="pres">
      <dgm:prSet presAssocID="{DE454C3E-D977-4C76-8131-190953AAC4E9}" presName="childText" presStyleLbl="bgAcc1" presStyleIdx="2" presStyleCnt="3" custScaleX="597298" custScaleY="319408" custLinFactNeighborX="353" custLinFactNeighborY="-18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B5F761-CA4E-47FE-AD7E-D012A1B69B45}" type="presOf" srcId="{8AEBAF37-D3D1-431B-BFC4-3C2130752ADE}" destId="{4A25648E-9C0E-462B-991B-E392C466605D}" srcOrd="0" destOrd="0" presId="urn:microsoft.com/office/officeart/2005/8/layout/hierarchy3"/>
    <dgm:cxn modelId="{A302B0C7-2109-4ECC-9872-5929241AA83A}" srcId="{DE454C3E-D977-4C76-8131-190953AAC4E9}" destId="{DE51F377-26BD-4622-BA54-6F271D0D5C8F}" srcOrd="3" destOrd="0" parTransId="{F795F524-406C-4674-89C5-C1BF7D46CEAD}" sibTransId="{D0BBAAF1-B72A-4879-A4D9-B563E4680F5B}"/>
    <dgm:cxn modelId="{E1FA774E-15FC-460D-9C79-55E474182AF9}" type="presOf" srcId="{A63AA1F0-A3E0-442B-98D4-C350203D6626}" destId="{F6D8BF58-671A-408F-A675-0EF6C2A34A68}" srcOrd="0" destOrd="0" presId="urn:microsoft.com/office/officeart/2005/8/layout/hierarchy3"/>
    <dgm:cxn modelId="{69BF8412-307E-4AB1-93EE-75790C3D58C3}" type="presOf" srcId="{C0E1E896-C541-4E0C-A827-D979B14E36E5}" destId="{E028DBA5-AB80-42AC-B3EB-7636DC785605}" srcOrd="0" destOrd="1" presId="urn:microsoft.com/office/officeart/2005/8/layout/hierarchy3"/>
    <dgm:cxn modelId="{E9E5F41C-B308-4296-9E4D-A47EF85FC5BC}" type="presOf" srcId="{2C08F450-EDCE-43FD-872A-70AD9F5E3E8B}" destId="{18D7DCC0-87C4-445E-AAD1-9CF1826E84A9}" srcOrd="0" destOrd="1" presId="urn:microsoft.com/office/officeart/2005/8/layout/hierarchy3"/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CB6D685A-24BE-4CE6-9C4D-FC2486AAA199}" type="presOf" srcId="{DE454C3E-D977-4C76-8131-190953AAC4E9}" destId="{18D7DCC0-87C4-445E-AAD1-9CF1826E84A9}" srcOrd="0" destOrd="0" presId="urn:microsoft.com/office/officeart/2005/8/layout/hierarchy3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1F425F19-B709-4BE5-A1B3-6703D18F9BD5}" srcId="{DE454C3E-D977-4C76-8131-190953AAC4E9}" destId="{D9916108-5949-4EA0-9964-18B374E0F037}" srcOrd="1" destOrd="0" parTransId="{C6FA95D4-E6C1-4E04-A0A7-9140A49A3D0F}" sibTransId="{662237B7-059F-48C3-AE61-75D99B8E63E5}"/>
    <dgm:cxn modelId="{FEC8523B-78C4-4533-97A3-8BD7C2DEF144}" type="presOf" srcId="{31FA1458-E7BF-48C0-B92E-DFBB9C8497B3}" destId="{BE6E3082-96E5-415C-A97F-D9B7325A3C35}" srcOrd="0" destOrd="0" presId="urn:microsoft.com/office/officeart/2005/8/layout/hierarchy3"/>
    <dgm:cxn modelId="{C80130D6-9C19-4EA8-8345-AEE0D70DD9AE}" type="presOf" srcId="{7354CC15-6F69-444E-A378-6A6D73F3774A}" destId="{463B44C2-562B-4F51-AEAD-2E6CAF3CCEC7}" srcOrd="0" destOrd="0" presId="urn:microsoft.com/office/officeart/2005/8/layout/hierarchy3"/>
    <dgm:cxn modelId="{B0449012-91DF-40B1-8892-C3E0259B0B90}" srcId="{D39A1186-9134-4972-B112-C88C8B690479}" destId="{506C1979-42BA-47DF-94CE-ED61A7BC8FC1}" srcOrd="1" destOrd="0" parTransId="{0017A2D6-486F-468A-8C45-E4147ED9E649}" sibTransId="{F9655394-64AD-422E-82B7-828C4523B871}"/>
    <dgm:cxn modelId="{65E9CFE3-C97B-42F7-B7B3-245E94D1AFD2}" type="presOf" srcId="{232D09B5-9456-4F84-B43B-0D028297A12E}" destId="{6578BA2A-7080-471A-AC12-AE62B98F34B9}" srcOrd="0" destOrd="0" presId="urn:microsoft.com/office/officeart/2005/8/layout/hierarchy3"/>
    <dgm:cxn modelId="{431075F6-C7C9-49C0-AEB7-C4B6CE46C80F}" srcId="{DE454C3E-D977-4C76-8131-190953AAC4E9}" destId="{2C08F450-EDCE-43FD-872A-70AD9F5E3E8B}" srcOrd="0" destOrd="0" parTransId="{BF019D40-0A33-46C4-9E51-F17874905B34}" sibTransId="{816B500F-2AE8-49A4-9384-474C02E53E5F}"/>
    <dgm:cxn modelId="{6A8D7456-8E01-458B-B82F-04F5985B664E}" srcId="{A63AA1F0-A3E0-442B-98D4-C350203D6626}" destId="{DE454C3E-D977-4C76-8131-190953AAC4E9}" srcOrd="2" destOrd="0" parTransId="{B8A7FC86-8428-4EFB-AE5B-D164B20FBBEE}" sibTransId="{4FF90C49-F56F-45F8-9487-C5D0C3C497C8}"/>
    <dgm:cxn modelId="{40EAEB55-2D10-403A-8781-6F75AEEA934F}" type="presOf" srcId="{506C1979-42BA-47DF-94CE-ED61A7BC8FC1}" destId="{E028DBA5-AB80-42AC-B3EB-7636DC785605}" srcOrd="0" destOrd="2" presId="urn:microsoft.com/office/officeart/2005/8/layout/hierarchy3"/>
    <dgm:cxn modelId="{B03BC0EC-DEA3-43BC-AE97-D64BBD6CE96B}" srcId="{DE454C3E-D977-4C76-8131-190953AAC4E9}" destId="{4ED5691A-DA31-4E67-A740-D37500F77D18}" srcOrd="4" destOrd="0" parTransId="{46E1D2EF-1699-4AA4-94D9-EC9E82D76F32}" sibTransId="{97900FFC-24BF-43F1-BE34-57AD166A5960}"/>
    <dgm:cxn modelId="{43E0DA75-BA58-4DD5-8A22-E970E0A702D1}" type="presOf" srcId="{D9916108-5949-4EA0-9964-18B374E0F037}" destId="{18D7DCC0-87C4-445E-AAD1-9CF1826E84A9}" srcOrd="0" destOrd="2" presId="urn:microsoft.com/office/officeart/2005/8/layout/hierarchy3"/>
    <dgm:cxn modelId="{28995A9A-5E32-4367-9E25-356AE3F653FA}" type="presOf" srcId="{4ED5691A-DA31-4E67-A740-D37500F77D18}" destId="{18D7DCC0-87C4-445E-AAD1-9CF1826E84A9}" srcOrd="0" destOrd="5" presId="urn:microsoft.com/office/officeart/2005/8/layout/hierarchy3"/>
    <dgm:cxn modelId="{D92F09AC-083B-41D3-9687-54DDAEA272A7}" type="presOf" srcId="{A63AA1F0-A3E0-442B-98D4-C350203D6626}" destId="{0B3B8733-F419-4E93-8833-DF60FCFF641D}" srcOrd="1" destOrd="0" presId="urn:microsoft.com/office/officeart/2005/8/layout/hierarchy3"/>
    <dgm:cxn modelId="{3A55235B-3016-434B-9660-4DE0C8C10A7D}" type="presOf" srcId="{D4F63982-1B2F-478C-BB15-1CB8FBCDD629}" destId="{18D7DCC0-87C4-445E-AAD1-9CF1826E84A9}" srcOrd="0" destOrd="3" presId="urn:microsoft.com/office/officeart/2005/8/layout/hierarchy3"/>
    <dgm:cxn modelId="{221675F3-3A8D-4270-B1CF-9AD0625F981A}" type="presOf" srcId="{DE51F377-26BD-4622-BA54-6F271D0D5C8F}" destId="{18D7DCC0-87C4-445E-AAD1-9CF1826E84A9}" srcOrd="0" destOrd="4" presId="urn:microsoft.com/office/officeart/2005/8/layout/hierarchy3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407EAFBB-8018-43A9-A546-709B3B4A3006}" srcId="{D39A1186-9134-4972-B112-C88C8B690479}" destId="{C0E1E896-C541-4E0C-A827-D979B14E36E5}" srcOrd="0" destOrd="0" parTransId="{9BB5AF87-4522-46C9-A5CF-0FD4BED2AA2A}" sibTransId="{2709C86A-ADCE-4724-89EF-6A801C0CCDF3}"/>
    <dgm:cxn modelId="{F0AC4D4D-F6A2-4FCE-9106-D0CBD8390EC8}" type="presOf" srcId="{D39A1186-9134-4972-B112-C88C8B690479}" destId="{E028DBA5-AB80-42AC-B3EB-7636DC785605}" srcOrd="0" destOrd="0" presId="urn:microsoft.com/office/officeart/2005/8/layout/hierarchy3"/>
    <dgm:cxn modelId="{C3A4B3F0-A01D-45CB-9506-43701A6120DD}" type="presOf" srcId="{B8A7FC86-8428-4EFB-AE5B-D164B20FBBEE}" destId="{913FAD22-33D7-4DB0-B0DE-A4EA22743EF4}" srcOrd="0" destOrd="0" presId="urn:microsoft.com/office/officeart/2005/8/layout/hierarchy3"/>
    <dgm:cxn modelId="{76D9CE88-7EF5-4CFD-8BE1-8F80318E37E2}" srcId="{DE454C3E-D977-4C76-8131-190953AAC4E9}" destId="{D4F63982-1B2F-478C-BB15-1CB8FBCDD629}" srcOrd="2" destOrd="0" parTransId="{ABDD3D92-A251-49DE-AC1C-564D511EB795}" sibTransId="{FB665238-06D0-4573-B201-B873778BE829}"/>
    <dgm:cxn modelId="{D7C9017F-45A8-4FEA-B66A-5D5E46569FB6}" type="presParOf" srcId="{463B44C2-562B-4F51-AEAD-2E6CAF3CCEC7}" destId="{90B6682A-B210-4755-B39E-6988F033BBA5}" srcOrd="0" destOrd="0" presId="urn:microsoft.com/office/officeart/2005/8/layout/hierarchy3"/>
    <dgm:cxn modelId="{5D67C9E8-3A57-4C06-BD05-8B5405DBF763}" type="presParOf" srcId="{90B6682A-B210-4755-B39E-6988F033BBA5}" destId="{58EC7C18-C0A1-4D30-8E44-388BBDABBE4D}" srcOrd="0" destOrd="0" presId="urn:microsoft.com/office/officeart/2005/8/layout/hierarchy3"/>
    <dgm:cxn modelId="{A290AD5D-B580-4C98-98A9-4FF2CE50C0F3}" type="presParOf" srcId="{58EC7C18-C0A1-4D30-8E44-388BBDABBE4D}" destId="{F6D8BF58-671A-408F-A675-0EF6C2A34A68}" srcOrd="0" destOrd="0" presId="urn:microsoft.com/office/officeart/2005/8/layout/hierarchy3"/>
    <dgm:cxn modelId="{CDF58D21-878E-4ECE-B675-2EE1FC1798BB}" type="presParOf" srcId="{58EC7C18-C0A1-4D30-8E44-388BBDABBE4D}" destId="{0B3B8733-F419-4E93-8833-DF60FCFF641D}" srcOrd="1" destOrd="0" presId="urn:microsoft.com/office/officeart/2005/8/layout/hierarchy3"/>
    <dgm:cxn modelId="{BF455B1D-12DE-4BBB-914E-699BEB537295}" type="presParOf" srcId="{90B6682A-B210-4755-B39E-6988F033BBA5}" destId="{B3AA6F24-413C-4054-92E2-D0FA894461FC}" srcOrd="1" destOrd="0" presId="urn:microsoft.com/office/officeart/2005/8/layout/hierarchy3"/>
    <dgm:cxn modelId="{B4244FBE-9794-47E9-8F06-C756BFDEED97}" type="presParOf" srcId="{B3AA6F24-413C-4054-92E2-D0FA894461FC}" destId="{BE6E3082-96E5-415C-A97F-D9B7325A3C35}" srcOrd="0" destOrd="0" presId="urn:microsoft.com/office/officeart/2005/8/layout/hierarchy3"/>
    <dgm:cxn modelId="{6AD4F4FB-8A78-4C23-8D40-FDA8884758F2}" type="presParOf" srcId="{B3AA6F24-413C-4054-92E2-D0FA894461FC}" destId="{4A25648E-9C0E-462B-991B-E392C466605D}" srcOrd="1" destOrd="0" presId="urn:microsoft.com/office/officeart/2005/8/layout/hierarchy3"/>
    <dgm:cxn modelId="{DFE7B7D5-C3AF-44E9-B241-14FE10A69FC9}" type="presParOf" srcId="{B3AA6F24-413C-4054-92E2-D0FA894461FC}" destId="{6578BA2A-7080-471A-AC12-AE62B98F34B9}" srcOrd="2" destOrd="0" presId="urn:microsoft.com/office/officeart/2005/8/layout/hierarchy3"/>
    <dgm:cxn modelId="{82E3DC41-3169-4FDB-95FF-AA8855FBF720}" type="presParOf" srcId="{B3AA6F24-413C-4054-92E2-D0FA894461FC}" destId="{E028DBA5-AB80-42AC-B3EB-7636DC785605}" srcOrd="3" destOrd="0" presId="urn:microsoft.com/office/officeart/2005/8/layout/hierarchy3"/>
    <dgm:cxn modelId="{A4CDEF5E-2B90-4B8F-8BA0-6C54A87E0DEE}" type="presParOf" srcId="{B3AA6F24-413C-4054-92E2-D0FA894461FC}" destId="{913FAD22-33D7-4DB0-B0DE-A4EA22743EF4}" srcOrd="4" destOrd="0" presId="urn:microsoft.com/office/officeart/2005/8/layout/hierarchy3"/>
    <dgm:cxn modelId="{C117B873-7283-4F50-A60F-576F9381DACD}" type="presParOf" srcId="{B3AA6F24-413C-4054-92E2-D0FA894461FC}" destId="{18D7DCC0-87C4-445E-AAD1-9CF1826E84A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Отдел технического и художественного творчества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1" dirty="0" smtClean="0">
              <a:solidFill>
                <a:srgbClr val="002060"/>
              </a:solidFill>
            </a:rPr>
            <a:t>Проект объединения </a:t>
          </a:r>
          <a:r>
            <a:rPr lang="ru-RU" sz="1600" b="0" i="0" dirty="0" smtClean="0"/>
            <a:t>(в рамках реализации образовательной программы)</a:t>
          </a:r>
          <a:endParaRPr lang="ru-RU" sz="1600" b="0" i="0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2C08F450-EDCE-43FD-872A-70AD9F5E3E8B}">
      <dgm:prSet phldrT="[Текст]" custT="1"/>
      <dgm:spPr/>
      <dgm:t>
        <a:bodyPr/>
        <a:lstStyle/>
        <a:p>
          <a:r>
            <a:rPr lang="ru-RU" sz="1600" dirty="0" smtClean="0"/>
            <a:t>Городская школа архитектуры и дизайна «Серебряная АРКА»</a:t>
          </a:r>
          <a:endParaRPr lang="ru-RU" sz="1600" dirty="0"/>
        </a:p>
      </dgm:t>
    </dgm:pt>
    <dgm:pt modelId="{BF019D40-0A33-46C4-9E51-F17874905B34}" type="parTrans" cxnId="{431075F6-C7C9-49C0-AEB7-C4B6CE46C80F}">
      <dgm:prSet custT="1"/>
      <dgm:spPr/>
      <dgm:t>
        <a:bodyPr/>
        <a:lstStyle/>
        <a:p>
          <a:endParaRPr lang="ru-RU" sz="1400"/>
        </a:p>
      </dgm:t>
    </dgm:pt>
    <dgm:pt modelId="{816B500F-2AE8-49A4-9384-474C02E53E5F}" type="sibTrans" cxnId="{431075F6-C7C9-49C0-AEB7-C4B6CE46C80F}">
      <dgm:prSet/>
      <dgm:spPr/>
      <dgm:t>
        <a:bodyPr/>
        <a:lstStyle/>
        <a:p>
          <a:endParaRPr lang="ru-RU" sz="1400"/>
        </a:p>
      </dgm:t>
    </dgm:pt>
    <dgm:pt modelId="{DE51F377-26BD-4622-BA54-6F271D0D5C8F}">
      <dgm:prSet phldrT="[Текст]" custT="1"/>
      <dgm:spPr/>
      <dgm:t>
        <a:bodyPr/>
        <a:lstStyle/>
        <a:p>
          <a:r>
            <a:rPr lang="ru-RU" sz="1600" b="0" dirty="0" smtClean="0"/>
            <a:t>Цикл мастер-классов по ДПИ и прикладному творчеству</a:t>
          </a:r>
          <a:endParaRPr lang="ru-RU" sz="1600" b="0" dirty="0"/>
        </a:p>
      </dgm:t>
    </dgm:pt>
    <dgm:pt modelId="{F795F524-406C-4674-89C5-C1BF7D46CEAD}" type="parTrans" cxnId="{A302B0C7-2109-4ECC-9872-5929241AA83A}">
      <dgm:prSet custT="1"/>
      <dgm:spPr/>
      <dgm:t>
        <a:bodyPr/>
        <a:lstStyle/>
        <a:p>
          <a:endParaRPr lang="ru-RU" sz="1400"/>
        </a:p>
      </dgm:t>
    </dgm:pt>
    <dgm:pt modelId="{D0BBAAF1-B72A-4879-A4D9-B563E4680F5B}" type="sibTrans" cxnId="{A302B0C7-2109-4ECC-9872-5929241AA83A}">
      <dgm:prSet/>
      <dgm:spPr/>
      <dgm:t>
        <a:bodyPr/>
        <a:lstStyle/>
        <a:p>
          <a:endParaRPr lang="ru-RU" sz="1400"/>
        </a:p>
      </dgm:t>
    </dgm:pt>
    <dgm:pt modelId="{DE454C3E-D977-4C76-8131-190953AAC4E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2060"/>
              </a:solidFill>
            </a:rPr>
            <a:t>Городские проекты</a:t>
          </a:r>
          <a:endParaRPr lang="ru-RU" sz="1600" dirty="0">
            <a:solidFill>
              <a:srgbClr val="002060"/>
            </a:solidFill>
          </a:endParaRPr>
        </a:p>
      </dgm:t>
    </dgm:pt>
    <dgm:pt modelId="{B8A7FC86-8428-4EFB-AE5B-D164B20FBBEE}" type="parTrans" cxnId="{6A8D7456-8E01-458B-B82F-04F5985B664E}">
      <dgm:prSet/>
      <dgm:spPr/>
      <dgm:t>
        <a:bodyPr/>
        <a:lstStyle/>
        <a:p>
          <a:endParaRPr lang="ru-RU"/>
        </a:p>
      </dgm:t>
    </dgm:pt>
    <dgm:pt modelId="{4FF90C49-F56F-45F8-9487-C5D0C3C497C8}" type="sibTrans" cxnId="{6A8D7456-8E01-458B-B82F-04F5985B664E}">
      <dgm:prSet/>
      <dgm:spPr/>
      <dgm:t>
        <a:bodyPr/>
        <a:lstStyle/>
        <a:p>
          <a:endParaRPr lang="ru-RU"/>
        </a:p>
      </dgm:t>
    </dgm:pt>
    <dgm:pt modelId="{506C1979-42BA-47DF-94CE-ED61A7BC8FC1}">
      <dgm:prSet phldrT="[Текст]" custT="1"/>
      <dgm:spPr/>
      <dgm:t>
        <a:bodyPr/>
        <a:lstStyle/>
        <a:p>
          <a:r>
            <a:rPr lang="ru-RU" sz="1600" dirty="0" smtClean="0"/>
            <a:t>Проект «Тольятти - Город – Сад»</a:t>
          </a:r>
          <a:endParaRPr lang="ru-RU" sz="1600" dirty="0"/>
        </a:p>
      </dgm:t>
    </dgm:pt>
    <dgm:pt modelId="{0017A2D6-486F-468A-8C45-E4147ED9E649}" type="parTrans" cxnId="{B0449012-91DF-40B1-8892-C3E0259B0B90}">
      <dgm:prSet/>
      <dgm:spPr/>
      <dgm:t>
        <a:bodyPr/>
        <a:lstStyle/>
        <a:p>
          <a:endParaRPr lang="ru-RU"/>
        </a:p>
      </dgm:t>
    </dgm:pt>
    <dgm:pt modelId="{F9655394-64AD-422E-82B7-828C4523B871}" type="sibTrans" cxnId="{B0449012-91DF-40B1-8892-C3E0259B0B90}">
      <dgm:prSet/>
      <dgm:spPr/>
      <dgm:t>
        <a:bodyPr/>
        <a:lstStyle/>
        <a:p>
          <a:endParaRPr lang="ru-RU"/>
        </a:p>
      </dgm:t>
    </dgm:pt>
    <dgm:pt modelId="{D4F63982-1B2F-478C-BB15-1CB8FBCDD629}">
      <dgm:prSet phldrT="[Текст]" custT="1"/>
      <dgm:spPr/>
      <dgm:t>
        <a:bodyPr/>
        <a:lstStyle/>
        <a:p>
          <a:r>
            <a:rPr lang="ru-RU" sz="1600" dirty="0" smtClean="0"/>
            <a:t>Городская школьная студия-лаборатория кино и телевидения «Зеркало»</a:t>
          </a:r>
          <a:endParaRPr lang="ru-RU" sz="1600" dirty="0"/>
        </a:p>
      </dgm:t>
    </dgm:pt>
    <dgm:pt modelId="{ABDD3D92-A251-49DE-AC1C-564D511EB795}" type="parTrans" cxnId="{76D9CE88-7EF5-4CFD-8BE1-8F80318E37E2}">
      <dgm:prSet/>
      <dgm:spPr/>
      <dgm:t>
        <a:bodyPr/>
        <a:lstStyle/>
        <a:p>
          <a:endParaRPr lang="ru-RU"/>
        </a:p>
      </dgm:t>
    </dgm:pt>
    <dgm:pt modelId="{FB665238-06D0-4573-B201-B873778BE829}" type="sibTrans" cxnId="{76D9CE88-7EF5-4CFD-8BE1-8F80318E37E2}">
      <dgm:prSet/>
      <dgm:spPr/>
      <dgm:t>
        <a:bodyPr/>
        <a:lstStyle/>
        <a:p>
          <a:endParaRPr lang="ru-RU"/>
        </a:p>
      </dgm:t>
    </dgm:pt>
    <dgm:pt modelId="{D39A1186-9134-4972-B112-C88C8B69047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2060"/>
              </a:solidFill>
            </a:rPr>
            <a:t>Проект отдела</a:t>
          </a:r>
          <a:endParaRPr lang="ru-RU" sz="1600" b="1" i="1" dirty="0">
            <a:solidFill>
              <a:srgbClr val="002060"/>
            </a:solidFill>
          </a:endParaRPr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B092E40A-F849-43A1-8F78-D24F28D0FF21}">
      <dgm:prSet phldrT="[Текст]" custT="1"/>
      <dgm:spPr/>
      <dgm:t>
        <a:bodyPr/>
        <a:lstStyle/>
        <a:p>
          <a:r>
            <a:rPr lang="ru-RU" sz="1600" b="0" dirty="0" smtClean="0"/>
            <a:t>Фотомастерская «Горизонт»</a:t>
          </a:r>
          <a:endParaRPr lang="ru-RU" sz="1600" b="0" dirty="0"/>
        </a:p>
      </dgm:t>
    </dgm:pt>
    <dgm:pt modelId="{8A0784FE-E8BA-4E49-A069-79756133D02D}" type="parTrans" cxnId="{57BC9620-BCE2-44BC-9312-582CBEF9572C}">
      <dgm:prSet/>
      <dgm:spPr/>
      <dgm:t>
        <a:bodyPr/>
        <a:lstStyle/>
        <a:p>
          <a:endParaRPr lang="ru-RU"/>
        </a:p>
      </dgm:t>
    </dgm:pt>
    <dgm:pt modelId="{C914FEB6-7079-4B6D-A294-E8F0373DE4D8}" type="sibTrans" cxnId="{57BC9620-BCE2-44BC-9312-582CBEF9572C}">
      <dgm:prSet/>
      <dgm:spPr/>
      <dgm:t>
        <a:bodyPr/>
        <a:lstStyle/>
        <a:p>
          <a:endParaRPr lang="ru-RU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277020" custScaleY="97122" custLinFactNeighborX="-191" custLinFactNeighborY="-51485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3" custScaleX="619366" custScaleY="76089" custLinFactNeighborX="-11435" custLinFactNeighborY="-357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3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3" custScaleX="619366" custScaleY="90031" custLinFactNeighborX="-11435" custLinFactNeighborY="-28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FAD22-33D7-4DB0-B0DE-A4EA22743EF4}" type="pres">
      <dgm:prSet presAssocID="{B8A7FC86-8428-4EFB-AE5B-D164B20FBBEE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8D7DCC0-87C4-445E-AAD1-9CF1826E84A9}" type="pres">
      <dgm:prSet presAssocID="{DE454C3E-D977-4C76-8131-190953AAC4E9}" presName="childText" presStyleLbl="bgAcc1" presStyleIdx="2" presStyleCnt="3" custScaleX="619366" custScaleY="228198" custLinFactNeighborX="-11435" custLinFactNeighborY="-254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8D7456-8E01-458B-B82F-04F5985B664E}" srcId="{A63AA1F0-A3E0-442B-98D4-C350203D6626}" destId="{DE454C3E-D977-4C76-8131-190953AAC4E9}" srcOrd="2" destOrd="0" parTransId="{B8A7FC86-8428-4EFB-AE5B-D164B20FBBEE}" sibTransId="{4FF90C49-F56F-45F8-9487-C5D0C3C497C8}"/>
    <dgm:cxn modelId="{57BC9620-BCE2-44BC-9312-582CBEF9572C}" srcId="{DE454C3E-D977-4C76-8131-190953AAC4E9}" destId="{B092E40A-F849-43A1-8F78-D24F28D0FF21}" srcOrd="3" destOrd="0" parTransId="{8A0784FE-E8BA-4E49-A069-79756133D02D}" sibTransId="{C914FEB6-7079-4B6D-A294-E8F0373DE4D8}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50AC68D1-3321-46FB-BA97-97453418908B}" type="presOf" srcId="{B8A7FC86-8428-4EFB-AE5B-D164B20FBBEE}" destId="{913FAD22-33D7-4DB0-B0DE-A4EA22743EF4}" srcOrd="0" destOrd="0" presId="urn:microsoft.com/office/officeart/2005/8/layout/hierarchy3"/>
    <dgm:cxn modelId="{431075F6-C7C9-49C0-AEB7-C4B6CE46C80F}" srcId="{DE454C3E-D977-4C76-8131-190953AAC4E9}" destId="{2C08F450-EDCE-43FD-872A-70AD9F5E3E8B}" srcOrd="0" destOrd="0" parTransId="{BF019D40-0A33-46C4-9E51-F17874905B34}" sibTransId="{816B500F-2AE8-49A4-9384-474C02E53E5F}"/>
    <dgm:cxn modelId="{B0449012-91DF-40B1-8892-C3E0259B0B90}" srcId="{D39A1186-9134-4972-B112-C88C8B690479}" destId="{506C1979-42BA-47DF-94CE-ED61A7BC8FC1}" srcOrd="0" destOrd="0" parTransId="{0017A2D6-486F-468A-8C45-E4147ED9E649}" sibTransId="{F9655394-64AD-422E-82B7-828C4523B871}"/>
    <dgm:cxn modelId="{A302B0C7-2109-4ECC-9872-5929241AA83A}" srcId="{DE454C3E-D977-4C76-8131-190953AAC4E9}" destId="{DE51F377-26BD-4622-BA54-6F271D0D5C8F}" srcOrd="2" destOrd="0" parTransId="{F795F524-406C-4674-89C5-C1BF7D46CEAD}" sibTransId="{D0BBAAF1-B72A-4879-A4D9-B563E4680F5B}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074E7528-EE98-4B1C-91F4-2918D5CBA0F6}" type="presOf" srcId="{A63AA1F0-A3E0-442B-98D4-C350203D6626}" destId="{0B3B8733-F419-4E93-8833-DF60FCFF641D}" srcOrd="1" destOrd="0" presId="urn:microsoft.com/office/officeart/2005/8/layout/hierarchy3"/>
    <dgm:cxn modelId="{649BA696-1D14-4717-98DF-0F215CF754AF}" type="presOf" srcId="{7354CC15-6F69-444E-A378-6A6D73F3774A}" destId="{463B44C2-562B-4F51-AEAD-2E6CAF3CCEC7}" srcOrd="0" destOrd="0" presId="urn:microsoft.com/office/officeart/2005/8/layout/hierarchy3"/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3E52806C-5828-4FD3-B1BB-7A04A23B1C8C}" type="presOf" srcId="{B092E40A-F849-43A1-8F78-D24F28D0FF21}" destId="{18D7DCC0-87C4-445E-AAD1-9CF1826E84A9}" srcOrd="0" destOrd="4" presId="urn:microsoft.com/office/officeart/2005/8/layout/hierarchy3"/>
    <dgm:cxn modelId="{2B2F9F73-88EA-4B66-A437-716A70AC90E7}" type="presOf" srcId="{D4F63982-1B2F-478C-BB15-1CB8FBCDD629}" destId="{18D7DCC0-87C4-445E-AAD1-9CF1826E84A9}" srcOrd="0" destOrd="2" presId="urn:microsoft.com/office/officeart/2005/8/layout/hierarchy3"/>
    <dgm:cxn modelId="{FC0773E4-1694-4E95-92EA-70303664F1F2}" type="presOf" srcId="{2C08F450-EDCE-43FD-872A-70AD9F5E3E8B}" destId="{18D7DCC0-87C4-445E-AAD1-9CF1826E84A9}" srcOrd="0" destOrd="1" presId="urn:microsoft.com/office/officeart/2005/8/layout/hierarchy3"/>
    <dgm:cxn modelId="{84A07B05-3BE9-4043-B99A-FF3957FFF9BE}" type="presOf" srcId="{506C1979-42BA-47DF-94CE-ED61A7BC8FC1}" destId="{E028DBA5-AB80-42AC-B3EB-7636DC785605}" srcOrd="0" destOrd="1" presId="urn:microsoft.com/office/officeart/2005/8/layout/hierarchy3"/>
    <dgm:cxn modelId="{9870638A-4450-4D16-A88D-283854E55793}" type="presOf" srcId="{DE51F377-26BD-4622-BA54-6F271D0D5C8F}" destId="{18D7DCC0-87C4-445E-AAD1-9CF1826E84A9}" srcOrd="0" destOrd="3" presId="urn:microsoft.com/office/officeart/2005/8/layout/hierarchy3"/>
    <dgm:cxn modelId="{5240A5A2-2706-4971-AEEE-272C20F05B28}" type="presOf" srcId="{DE454C3E-D977-4C76-8131-190953AAC4E9}" destId="{18D7DCC0-87C4-445E-AAD1-9CF1826E84A9}" srcOrd="0" destOrd="0" presId="urn:microsoft.com/office/officeart/2005/8/layout/hierarchy3"/>
    <dgm:cxn modelId="{76D9CE88-7EF5-4CFD-8BE1-8F80318E37E2}" srcId="{DE454C3E-D977-4C76-8131-190953AAC4E9}" destId="{D4F63982-1B2F-478C-BB15-1CB8FBCDD629}" srcOrd="1" destOrd="0" parTransId="{ABDD3D92-A251-49DE-AC1C-564D511EB795}" sibTransId="{FB665238-06D0-4573-B201-B873778BE829}"/>
    <dgm:cxn modelId="{86F77D71-2AC9-44CF-BE10-6D3975F1C33E}" type="presOf" srcId="{232D09B5-9456-4F84-B43B-0D028297A12E}" destId="{6578BA2A-7080-471A-AC12-AE62B98F34B9}" srcOrd="0" destOrd="0" presId="urn:microsoft.com/office/officeart/2005/8/layout/hierarchy3"/>
    <dgm:cxn modelId="{461D9DED-57F7-4412-9D27-F52300C1E8F9}" type="presOf" srcId="{31FA1458-E7BF-48C0-B92E-DFBB9C8497B3}" destId="{BE6E3082-96E5-415C-A97F-D9B7325A3C35}" srcOrd="0" destOrd="0" presId="urn:microsoft.com/office/officeart/2005/8/layout/hierarchy3"/>
    <dgm:cxn modelId="{EABC96AA-FD50-4436-9EAA-4F40BA5B0607}" type="presOf" srcId="{D39A1186-9134-4972-B112-C88C8B690479}" destId="{E028DBA5-AB80-42AC-B3EB-7636DC785605}" srcOrd="0" destOrd="0" presId="urn:microsoft.com/office/officeart/2005/8/layout/hierarchy3"/>
    <dgm:cxn modelId="{7D94C03B-B9AC-4763-8859-0240461EAFEA}" type="presOf" srcId="{A63AA1F0-A3E0-442B-98D4-C350203D6626}" destId="{F6D8BF58-671A-408F-A675-0EF6C2A34A68}" srcOrd="0" destOrd="0" presId="urn:microsoft.com/office/officeart/2005/8/layout/hierarchy3"/>
    <dgm:cxn modelId="{F758CB08-9B6A-4FE7-8B32-313D4B04AC09}" type="presOf" srcId="{8AEBAF37-D3D1-431B-BFC4-3C2130752ADE}" destId="{4A25648E-9C0E-462B-991B-E392C466605D}" srcOrd="0" destOrd="0" presId="urn:microsoft.com/office/officeart/2005/8/layout/hierarchy3"/>
    <dgm:cxn modelId="{C99E103F-C443-4856-897B-82042DD17BED}" type="presParOf" srcId="{463B44C2-562B-4F51-AEAD-2E6CAF3CCEC7}" destId="{90B6682A-B210-4755-B39E-6988F033BBA5}" srcOrd="0" destOrd="0" presId="urn:microsoft.com/office/officeart/2005/8/layout/hierarchy3"/>
    <dgm:cxn modelId="{493E8D0D-021B-4548-8935-883EB41BB5F3}" type="presParOf" srcId="{90B6682A-B210-4755-B39E-6988F033BBA5}" destId="{58EC7C18-C0A1-4D30-8E44-388BBDABBE4D}" srcOrd="0" destOrd="0" presId="urn:microsoft.com/office/officeart/2005/8/layout/hierarchy3"/>
    <dgm:cxn modelId="{40AD245C-68D2-43CC-8073-14B206CCCC32}" type="presParOf" srcId="{58EC7C18-C0A1-4D30-8E44-388BBDABBE4D}" destId="{F6D8BF58-671A-408F-A675-0EF6C2A34A68}" srcOrd="0" destOrd="0" presId="urn:microsoft.com/office/officeart/2005/8/layout/hierarchy3"/>
    <dgm:cxn modelId="{7FA9C5C0-5ACA-4D81-B0C2-8FBD603F2878}" type="presParOf" srcId="{58EC7C18-C0A1-4D30-8E44-388BBDABBE4D}" destId="{0B3B8733-F419-4E93-8833-DF60FCFF641D}" srcOrd="1" destOrd="0" presId="urn:microsoft.com/office/officeart/2005/8/layout/hierarchy3"/>
    <dgm:cxn modelId="{7B8822E4-6723-4EEE-B368-8970A3784F03}" type="presParOf" srcId="{90B6682A-B210-4755-B39E-6988F033BBA5}" destId="{B3AA6F24-413C-4054-92E2-D0FA894461FC}" srcOrd="1" destOrd="0" presId="urn:microsoft.com/office/officeart/2005/8/layout/hierarchy3"/>
    <dgm:cxn modelId="{B9338669-E0AC-47B8-9DF2-AA3CE1273DAE}" type="presParOf" srcId="{B3AA6F24-413C-4054-92E2-D0FA894461FC}" destId="{BE6E3082-96E5-415C-A97F-D9B7325A3C35}" srcOrd="0" destOrd="0" presId="urn:microsoft.com/office/officeart/2005/8/layout/hierarchy3"/>
    <dgm:cxn modelId="{58B318F9-A52A-4BEF-9D7C-9E41E4F38696}" type="presParOf" srcId="{B3AA6F24-413C-4054-92E2-D0FA894461FC}" destId="{4A25648E-9C0E-462B-991B-E392C466605D}" srcOrd="1" destOrd="0" presId="urn:microsoft.com/office/officeart/2005/8/layout/hierarchy3"/>
    <dgm:cxn modelId="{709D1FDB-904C-4E13-9036-A04F8012D54F}" type="presParOf" srcId="{B3AA6F24-413C-4054-92E2-D0FA894461FC}" destId="{6578BA2A-7080-471A-AC12-AE62B98F34B9}" srcOrd="2" destOrd="0" presId="urn:microsoft.com/office/officeart/2005/8/layout/hierarchy3"/>
    <dgm:cxn modelId="{A538B9AB-6159-40F4-8EC9-3B893FEB6494}" type="presParOf" srcId="{B3AA6F24-413C-4054-92E2-D0FA894461FC}" destId="{E028DBA5-AB80-42AC-B3EB-7636DC785605}" srcOrd="3" destOrd="0" presId="urn:microsoft.com/office/officeart/2005/8/layout/hierarchy3"/>
    <dgm:cxn modelId="{787BF73F-4155-473D-8E5B-E6CD3F05E74D}" type="presParOf" srcId="{B3AA6F24-413C-4054-92E2-D0FA894461FC}" destId="{913FAD22-33D7-4DB0-B0DE-A4EA22743EF4}" srcOrd="4" destOrd="0" presId="urn:microsoft.com/office/officeart/2005/8/layout/hierarchy3"/>
    <dgm:cxn modelId="{4E4F3D76-7D41-4EA6-897F-223316D99D3D}" type="presParOf" srcId="{B3AA6F24-413C-4054-92E2-D0FA894461FC}" destId="{18D7DCC0-87C4-445E-AAD1-9CF1826E84A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Социально-экономический отдел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1" dirty="0" smtClean="0">
              <a:solidFill>
                <a:srgbClr val="000066"/>
              </a:solidFill>
            </a:rPr>
            <a:t>Проект объединения </a:t>
          </a:r>
          <a:r>
            <a:rPr lang="ru-RU" sz="1600" b="0" i="0" dirty="0" smtClean="0"/>
            <a:t>(в рамках реализации образовательной программы)</a:t>
          </a:r>
          <a:endParaRPr lang="ru-RU" sz="1600" b="0" i="0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2C08F450-EDCE-43FD-872A-70AD9F5E3E8B}">
      <dgm:prSet phldrT="[Текст]" custT="1"/>
      <dgm:spPr/>
      <dgm:t>
        <a:bodyPr/>
        <a:lstStyle/>
        <a:p>
          <a:r>
            <a:rPr lang="ru-RU" sz="1600" dirty="0" smtClean="0"/>
            <a:t>Ступени успеха: экономическое образование и воспитание, От идеи до бизнеса</a:t>
          </a:r>
          <a:endParaRPr lang="ru-RU" sz="1600" dirty="0"/>
        </a:p>
      </dgm:t>
    </dgm:pt>
    <dgm:pt modelId="{BF019D40-0A33-46C4-9E51-F17874905B34}" type="parTrans" cxnId="{431075F6-C7C9-49C0-AEB7-C4B6CE46C80F}">
      <dgm:prSet custT="1"/>
      <dgm:spPr/>
      <dgm:t>
        <a:bodyPr/>
        <a:lstStyle/>
        <a:p>
          <a:endParaRPr lang="ru-RU" sz="1400"/>
        </a:p>
      </dgm:t>
    </dgm:pt>
    <dgm:pt modelId="{816B500F-2AE8-49A4-9384-474C02E53E5F}" type="sibTrans" cxnId="{431075F6-C7C9-49C0-AEB7-C4B6CE46C80F}">
      <dgm:prSet/>
      <dgm:spPr/>
      <dgm:t>
        <a:bodyPr/>
        <a:lstStyle/>
        <a:p>
          <a:endParaRPr lang="ru-RU" sz="1400"/>
        </a:p>
      </dgm:t>
    </dgm:pt>
    <dgm:pt modelId="{DE51F377-26BD-4622-BA54-6F271D0D5C8F}">
      <dgm:prSet phldrT="[Текст]" custT="1"/>
      <dgm:spPr/>
      <dgm:t>
        <a:bodyPr/>
        <a:lstStyle/>
        <a:p>
          <a:r>
            <a:rPr lang="ru-RU" sz="1600" smtClean="0"/>
            <a:t>Муниципальный этап Всероссийского конкурса исторических исследовательских работ старшеклассников  «Человек в истории. Россия – ХХ вв.»</a:t>
          </a:r>
          <a:endParaRPr lang="ru-RU" sz="1600" b="0" dirty="0"/>
        </a:p>
      </dgm:t>
    </dgm:pt>
    <dgm:pt modelId="{F795F524-406C-4674-89C5-C1BF7D46CEAD}" type="parTrans" cxnId="{A302B0C7-2109-4ECC-9872-5929241AA83A}">
      <dgm:prSet custT="1"/>
      <dgm:spPr/>
      <dgm:t>
        <a:bodyPr/>
        <a:lstStyle/>
        <a:p>
          <a:endParaRPr lang="ru-RU" sz="1400"/>
        </a:p>
      </dgm:t>
    </dgm:pt>
    <dgm:pt modelId="{D0BBAAF1-B72A-4879-A4D9-B563E4680F5B}" type="sibTrans" cxnId="{A302B0C7-2109-4ECC-9872-5929241AA83A}">
      <dgm:prSet/>
      <dgm:spPr/>
      <dgm:t>
        <a:bodyPr/>
        <a:lstStyle/>
        <a:p>
          <a:endParaRPr lang="ru-RU" sz="1400"/>
        </a:p>
      </dgm:t>
    </dgm:pt>
    <dgm:pt modelId="{DE454C3E-D977-4C76-8131-190953AAC4E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0066"/>
              </a:solidFill>
            </a:rPr>
            <a:t>Городские проекты</a:t>
          </a:r>
          <a:endParaRPr lang="ru-RU" sz="1600" dirty="0">
            <a:solidFill>
              <a:srgbClr val="000066"/>
            </a:solidFill>
          </a:endParaRPr>
        </a:p>
      </dgm:t>
    </dgm:pt>
    <dgm:pt modelId="{B8A7FC86-8428-4EFB-AE5B-D164B20FBBEE}" type="parTrans" cxnId="{6A8D7456-8E01-458B-B82F-04F5985B664E}">
      <dgm:prSet/>
      <dgm:spPr/>
      <dgm:t>
        <a:bodyPr/>
        <a:lstStyle/>
        <a:p>
          <a:endParaRPr lang="ru-RU"/>
        </a:p>
      </dgm:t>
    </dgm:pt>
    <dgm:pt modelId="{4FF90C49-F56F-45F8-9487-C5D0C3C497C8}" type="sibTrans" cxnId="{6A8D7456-8E01-458B-B82F-04F5985B664E}">
      <dgm:prSet/>
      <dgm:spPr/>
      <dgm:t>
        <a:bodyPr/>
        <a:lstStyle/>
        <a:p>
          <a:endParaRPr lang="ru-RU"/>
        </a:p>
      </dgm:t>
    </dgm:pt>
    <dgm:pt modelId="{506C1979-42BA-47DF-94CE-ED61A7BC8FC1}">
      <dgm:prSet phldrT="[Текст]" custT="1"/>
      <dgm:spPr/>
      <dgm:t>
        <a:bodyPr/>
        <a:lstStyle/>
        <a:p>
          <a:r>
            <a:rPr lang="ru-RU" sz="1600" dirty="0" smtClean="0"/>
            <a:t>Школа инновационного мышления «</a:t>
          </a:r>
          <a:r>
            <a:rPr lang="ru-RU" sz="1600" dirty="0" err="1" smtClean="0"/>
            <a:t>МаксимУМ</a:t>
          </a:r>
          <a:r>
            <a:rPr lang="ru-RU" sz="1600" dirty="0" smtClean="0"/>
            <a:t>» </a:t>
          </a:r>
          <a:endParaRPr lang="ru-RU" sz="1600" dirty="0"/>
        </a:p>
      </dgm:t>
    </dgm:pt>
    <dgm:pt modelId="{0017A2D6-486F-468A-8C45-E4147ED9E649}" type="parTrans" cxnId="{B0449012-91DF-40B1-8892-C3E0259B0B90}">
      <dgm:prSet/>
      <dgm:spPr/>
      <dgm:t>
        <a:bodyPr/>
        <a:lstStyle/>
        <a:p>
          <a:endParaRPr lang="ru-RU"/>
        </a:p>
      </dgm:t>
    </dgm:pt>
    <dgm:pt modelId="{F9655394-64AD-422E-82B7-828C4523B871}" type="sibTrans" cxnId="{B0449012-91DF-40B1-8892-C3E0259B0B90}">
      <dgm:prSet/>
      <dgm:spPr/>
      <dgm:t>
        <a:bodyPr/>
        <a:lstStyle/>
        <a:p>
          <a:endParaRPr lang="ru-RU"/>
        </a:p>
      </dgm:t>
    </dgm:pt>
    <dgm:pt modelId="{D4F63982-1B2F-478C-BB15-1CB8FBCDD629}">
      <dgm:prSet phldrT="[Текст]" custT="1"/>
      <dgm:spPr/>
      <dgm:t>
        <a:bodyPr/>
        <a:lstStyle/>
        <a:p>
          <a:r>
            <a:rPr lang="ru-RU" sz="1600" dirty="0" smtClean="0"/>
            <a:t>Профильная смена «Юные экономисты. Бизнес-погружение»</a:t>
          </a:r>
          <a:endParaRPr lang="ru-RU" sz="1600" dirty="0"/>
        </a:p>
      </dgm:t>
    </dgm:pt>
    <dgm:pt modelId="{ABDD3D92-A251-49DE-AC1C-564D511EB795}" type="parTrans" cxnId="{76D9CE88-7EF5-4CFD-8BE1-8F80318E37E2}">
      <dgm:prSet/>
      <dgm:spPr/>
      <dgm:t>
        <a:bodyPr/>
        <a:lstStyle/>
        <a:p>
          <a:endParaRPr lang="ru-RU"/>
        </a:p>
      </dgm:t>
    </dgm:pt>
    <dgm:pt modelId="{FB665238-06D0-4573-B201-B873778BE829}" type="sibTrans" cxnId="{76D9CE88-7EF5-4CFD-8BE1-8F80318E37E2}">
      <dgm:prSet/>
      <dgm:spPr/>
      <dgm:t>
        <a:bodyPr/>
        <a:lstStyle/>
        <a:p>
          <a:endParaRPr lang="ru-RU"/>
        </a:p>
      </dgm:t>
    </dgm:pt>
    <dgm:pt modelId="{D39A1186-9134-4972-B112-C88C8B69047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0066"/>
              </a:solidFill>
            </a:rPr>
            <a:t>Проект отдела</a:t>
          </a:r>
          <a:endParaRPr lang="ru-RU" sz="1600" b="1" i="1" dirty="0">
            <a:solidFill>
              <a:srgbClr val="000066"/>
            </a:solidFill>
          </a:endParaRPr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226657" custScaleY="95700" custLinFactNeighborX="-130" custLinFactNeighborY="-35633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3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3" custScaleX="619366" custScaleY="76089" custLinFactNeighborX="-11435" custLinFactNeighborY="-19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3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3" custScaleX="619366" custScaleY="91951" custLinFactNeighborX="-11435" custLinFactNeighborY="-158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FAD22-33D7-4DB0-B0DE-A4EA22743EF4}" type="pres">
      <dgm:prSet presAssocID="{B8A7FC86-8428-4EFB-AE5B-D164B20FBBEE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8D7DCC0-87C4-445E-AAD1-9CF1826E84A9}" type="pres">
      <dgm:prSet presAssocID="{DE454C3E-D977-4C76-8131-190953AAC4E9}" presName="childText" presStyleLbl="bgAcc1" presStyleIdx="2" presStyleCnt="3" custScaleX="619366" custScaleY="247024" custLinFactNeighborX="-11435" custLinFactNeighborY="-12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DBF193D8-7F0F-46CF-A43A-CE685DC3BD3B}" type="presOf" srcId="{B8A7FC86-8428-4EFB-AE5B-D164B20FBBEE}" destId="{913FAD22-33D7-4DB0-B0DE-A4EA22743EF4}" srcOrd="0" destOrd="0" presId="urn:microsoft.com/office/officeart/2005/8/layout/hierarchy3"/>
    <dgm:cxn modelId="{76D9CE88-7EF5-4CFD-8BE1-8F80318E37E2}" srcId="{DE454C3E-D977-4C76-8131-190953AAC4E9}" destId="{D4F63982-1B2F-478C-BB15-1CB8FBCDD629}" srcOrd="1" destOrd="0" parTransId="{ABDD3D92-A251-49DE-AC1C-564D511EB795}" sibTransId="{FB665238-06D0-4573-B201-B873778BE829}"/>
    <dgm:cxn modelId="{AAB49A87-D7A6-4BB4-B95F-0EAF3C72555E}" type="presOf" srcId="{506C1979-42BA-47DF-94CE-ED61A7BC8FC1}" destId="{E028DBA5-AB80-42AC-B3EB-7636DC785605}" srcOrd="0" destOrd="1" presId="urn:microsoft.com/office/officeart/2005/8/layout/hierarchy3"/>
    <dgm:cxn modelId="{5BEA5ABC-2A30-48DA-8A99-1504496881E3}" type="presOf" srcId="{A63AA1F0-A3E0-442B-98D4-C350203D6626}" destId="{0B3B8733-F419-4E93-8833-DF60FCFF641D}" srcOrd="1" destOrd="0" presId="urn:microsoft.com/office/officeart/2005/8/layout/hierarchy3"/>
    <dgm:cxn modelId="{7DE02C63-7FE0-407C-A37F-288105CD10DF}" type="presOf" srcId="{31FA1458-E7BF-48C0-B92E-DFBB9C8497B3}" destId="{BE6E3082-96E5-415C-A97F-D9B7325A3C35}" srcOrd="0" destOrd="0" presId="urn:microsoft.com/office/officeart/2005/8/layout/hierarchy3"/>
    <dgm:cxn modelId="{6A8D7456-8E01-458B-B82F-04F5985B664E}" srcId="{A63AA1F0-A3E0-442B-98D4-C350203D6626}" destId="{DE454C3E-D977-4C76-8131-190953AAC4E9}" srcOrd="2" destOrd="0" parTransId="{B8A7FC86-8428-4EFB-AE5B-D164B20FBBEE}" sibTransId="{4FF90C49-F56F-45F8-9487-C5D0C3C497C8}"/>
    <dgm:cxn modelId="{53E7A675-AC0A-4B6F-935A-64396E617FB4}" type="presOf" srcId="{2C08F450-EDCE-43FD-872A-70AD9F5E3E8B}" destId="{18D7DCC0-87C4-445E-AAD1-9CF1826E84A9}" srcOrd="0" destOrd="1" presId="urn:microsoft.com/office/officeart/2005/8/layout/hierarchy3"/>
    <dgm:cxn modelId="{B733542E-7053-4194-9F04-639EC0633D4C}" type="presOf" srcId="{DE51F377-26BD-4622-BA54-6F271D0D5C8F}" destId="{18D7DCC0-87C4-445E-AAD1-9CF1826E84A9}" srcOrd="0" destOrd="3" presId="urn:microsoft.com/office/officeart/2005/8/layout/hierarchy3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818F5451-13A1-48F7-A391-5C0F1E137BD5}" type="presOf" srcId="{8AEBAF37-D3D1-431B-BFC4-3C2130752ADE}" destId="{4A25648E-9C0E-462B-991B-E392C466605D}" srcOrd="0" destOrd="0" presId="urn:microsoft.com/office/officeart/2005/8/layout/hierarchy3"/>
    <dgm:cxn modelId="{02EB2E8D-3B04-49B4-946E-85A14C028D6A}" type="presOf" srcId="{DE454C3E-D977-4C76-8131-190953AAC4E9}" destId="{18D7DCC0-87C4-445E-AAD1-9CF1826E84A9}" srcOrd="0" destOrd="0" presId="urn:microsoft.com/office/officeart/2005/8/layout/hierarchy3"/>
    <dgm:cxn modelId="{21C81B48-F038-40D7-BF48-46F073F4D793}" type="presOf" srcId="{D4F63982-1B2F-478C-BB15-1CB8FBCDD629}" destId="{18D7DCC0-87C4-445E-AAD1-9CF1826E84A9}" srcOrd="0" destOrd="2" presId="urn:microsoft.com/office/officeart/2005/8/layout/hierarchy3"/>
    <dgm:cxn modelId="{DEB9EBAC-F737-4E9E-8A9C-8DE7D88FBB2E}" type="presOf" srcId="{7354CC15-6F69-444E-A378-6A6D73F3774A}" destId="{463B44C2-562B-4F51-AEAD-2E6CAF3CCEC7}" srcOrd="0" destOrd="0" presId="urn:microsoft.com/office/officeart/2005/8/layout/hierarchy3"/>
    <dgm:cxn modelId="{431075F6-C7C9-49C0-AEB7-C4B6CE46C80F}" srcId="{DE454C3E-D977-4C76-8131-190953AAC4E9}" destId="{2C08F450-EDCE-43FD-872A-70AD9F5E3E8B}" srcOrd="0" destOrd="0" parTransId="{BF019D40-0A33-46C4-9E51-F17874905B34}" sibTransId="{816B500F-2AE8-49A4-9384-474C02E53E5F}"/>
    <dgm:cxn modelId="{639273CE-E792-4263-93F5-3CF36F93A9AE}" type="presOf" srcId="{A63AA1F0-A3E0-442B-98D4-C350203D6626}" destId="{F6D8BF58-671A-408F-A675-0EF6C2A34A68}" srcOrd="0" destOrd="0" presId="urn:microsoft.com/office/officeart/2005/8/layout/hierarchy3"/>
    <dgm:cxn modelId="{18EDDDAA-41DE-4648-A4F1-11FEFED8CB9D}" type="presOf" srcId="{D39A1186-9134-4972-B112-C88C8B690479}" destId="{E028DBA5-AB80-42AC-B3EB-7636DC785605}" srcOrd="0" destOrd="0" presId="urn:microsoft.com/office/officeart/2005/8/layout/hierarchy3"/>
    <dgm:cxn modelId="{E7F10C65-6305-428E-A885-A0BAF259D070}" type="presOf" srcId="{232D09B5-9456-4F84-B43B-0D028297A12E}" destId="{6578BA2A-7080-471A-AC12-AE62B98F34B9}" srcOrd="0" destOrd="0" presId="urn:microsoft.com/office/officeart/2005/8/layout/hierarchy3"/>
    <dgm:cxn modelId="{A302B0C7-2109-4ECC-9872-5929241AA83A}" srcId="{DE454C3E-D977-4C76-8131-190953AAC4E9}" destId="{DE51F377-26BD-4622-BA54-6F271D0D5C8F}" srcOrd="2" destOrd="0" parTransId="{F795F524-406C-4674-89C5-C1BF7D46CEAD}" sibTransId="{D0BBAAF1-B72A-4879-A4D9-B563E4680F5B}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B0449012-91DF-40B1-8892-C3E0259B0B90}" srcId="{D39A1186-9134-4972-B112-C88C8B690479}" destId="{506C1979-42BA-47DF-94CE-ED61A7BC8FC1}" srcOrd="0" destOrd="0" parTransId="{0017A2D6-486F-468A-8C45-E4147ED9E649}" sibTransId="{F9655394-64AD-422E-82B7-828C4523B871}"/>
    <dgm:cxn modelId="{5CCAC089-DAAE-491B-A1A6-DDB0D13DF8C5}" type="presParOf" srcId="{463B44C2-562B-4F51-AEAD-2E6CAF3CCEC7}" destId="{90B6682A-B210-4755-B39E-6988F033BBA5}" srcOrd="0" destOrd="0" presId="urn:microsoft.com/office/officeart/2005/8/layout/hierarchy3"/>
    <dgm:cxn modelId="{C7AAB60A-5925-41D3-A035-408505B9E0FD}" type="presParOf" srcId="{90B6682A-B210-4755-B39E-6988F033BBA5}" destId="{58EC7C18-C0A1-4D30-8E44-388BBDABBE4D}" srcOrd="0" destOrd="0" presId="urn:microsoft.com/office/officeart/2005/8/layout/hierarchy3"/>
    <dgm:cxn modelId="{A53FE8EE-9B98-4574-9A6F-490D9A4E5A0E}" type="presParOf" srcId="{58EC7C18-C0A1-4D30-8E44-388BBDABBE4D}" destId="{F6D8BF58-671A-408F-A675-0EF6C2A34A68}" srcOrd="0" destOrd="0" presId="urn:microsoft.com/office/officeart/2005/8/layout/hierarchy3"/>
    <dgm:cxn modelId="{41F42FAA-0004-48DD-9FA9-39AD7A040A1B}" type="presParOf" srcId="{58EC7C18-C0A1-4D30-8E44-388BBDABBE4D}" destId="{0B3B8733-F419-4E93-8833-DF60FCFF641D}" srcOrd="1" destOrd="0" presId="urn:microsoft.com/office/officeart/2005/8/layout/hierarchy3"/>
    <dgm:cxn modelId="{D038C4D8-7997-4C32-BEE8-6AA7C5C889C2}" type="presParOf" srcId="{90B6682A-B210-4755-B39E-6988F033BBA5}" destId="{B3AA6F24-413C-4054-92E2-D0FA894461FC}" srcOrd="1" destOrd="0" presId="urn:microsoft.com/office/officeart/2005/8/layout/hierarchy3"/>
    <dgm:cxn modelId="{77BBB363-ECEA-4A25-AB0A-FD750EFD5953}" type="presParOf" srcId="{B3AA6F24-413C-4054-92E2-D0FA894461FC}" destId="{BE6E3082-96E5-415C-A97F-D9B7325A3C35}" srcOrd="0" destOrd="0" presId="urn:microsoft.com/office/officeart/2005/8/layout/hierarchy3"/>
    <dgm:cxn modelId="{CE60A4AC-257B-47E2-A311-E7B735FBF04F}" type="presParOf" srcId="{B3AA6F24-413C-4054-92E2-D0FA894461FC}" destId="{4A25648E-9C0E-462B-991B-E392C466605D}" srcOrd="1" destOrd="0" presId="urn:microsoft.com/office/officeart/2005/8/layout/hierarchy3"/>
    <dgm:cxn modelId="{D3BDEA8E-6C7F-4180-B111-92EB4AC572C0}" type="presParOf" srcId="{B3AA6F24-413C-4054-92E2-D0FA894461FC}" destId="{6578BA2A-7080-471A-AC12-AE62B98F34B9}" srcOrd="2" destOrd="0" presId="urn:microsoft.com/office/officeart/2005/8/layout/hierarchy3"/>
    <dgm:cxn modelId="{E360AB4D-80BA-497D-80D2-4CE95FE61C08}" type="presParOf" srcId="{B3AA6F24-413C-4054-92E2-D0FA894461FC}" destId="{E028DBA5-AB80-42AC-B3EB-7636DC785605}" srcOrd="3" destOrd="0" presId="urn:microsoft.com/office/officeart/2005/8/layout/hierarchy3"/>
    <dgm:cxn modelId="{823A2AB4-8B0F-4EAC-B01F-C59A24458CB6}" type="presParOf" srcId="{B3AA6F24-413C-4054-92E2-D0FA894461FC}" destId="{913FAD22-33D7-4DB0-B0DE-A4EA22743EF4}" srcOrd="4" destOrd="0" presId="urn:microsoft.com/office/officeart/2005/8/layout/hierarchy3"/>
    <dgm:cxn modelId="{6C0EF006-3CF0-43D4-8758-BC310D7F5448}" type="presParOf" srcId="{B3AA6F24-413C-4054-92E2-D0FA894461FC}" destId="{18D7DCC0-87C4-445E-AAD1-9CF1826E84A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Школа «Филиппок»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1" dirty="0" smtClean="0">
              <a:solidFill>
                <a:srgbClr val="000066"/>
              </a:solidFill>
            </a:rPr>
            <a:t>Проект объединения </a:t>
          </a:r>
          <a:r>
            <a:rPr lang="ru-RU" sz="1600" b="0" i="0" dirty="0" smtClean="0"/>
            <a:t>(</a:t>
          </a:r>
          <a:r>
            <a:rPr lang="ru-RU" sz="1600" b="1" i="0" dirty="0" smtClean="0"/>
            <a:t>в рамках реализации каждой образовательной программы</a:t>
          </a:r>
          <a:r>
            <a:rPr lang="ru-RU" sz="1600" b="0" i="0" dirty="0" smtClean="0"/>
            <a:t>)</a:t>
          </a:r>
          <a:endParaRPr lang="ru-RU" sz="1600" b="0" i="0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506C1979-42BA-47DF-94CE-ED61A7BC8FC1}">
      <dgm:prSet phldrT="[Текст]" custT="1"/>
      <dgm:spPr/>
      <dgm:t>
        <a:bodyPr/>
        <a:lstStyle/>
        <a:p>
          <a:r>
            <a:rPr lang="ru-RU" sz="1600" dirty="0" smtClean="0"/>
            <a:t>«Открываем ВМЕСТЕ»</a:t>
          </a:r>
          <a:endParaRPr lang="ru-RU" sz="1600" dirty="0"/>
        </a:p>
      </dgm:t>
    </dgm:pt>
    <dgm:pt modelId="{0017A2D6-486F-468A-8C45-E4147ED9E649}" type="parTrans" cxnId="{B0449012-91DF-40B1-8892-C3E0259B0B90}">
      <dgm:prSet/>
      <dgm:spPr/>
      <dgm:t>
        <a:bodyPr/>
        <a:lstStyle/>
        <a:p>
          <a:endParaRPr lang="ru-RU"/>
        </a:p>
      </dgm:t>
    </dgm:pt>
    <dgm:pt modelId="{F9655394-64AD-422E-82B7-828C4523B871}" type="sibTrans" cxnId="{B0449012-91DF-40B1-8892-C3E0259B0B90}">
      <dgm:prSet/>
      <dgm:spPr/>
      <dgm:t>
        <a:bodyPr/>
        <a:lstStyle/>
        <a:p>
          <a:endParaRPr lang="ru-RU"/>
        </a:p>
      </dgm:t>
    </dgm:pt>
    <dgm:pt modelId="{D39A1186-9134-4972-B112-C88C8B690479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000066"/>
              </a:solidFill>
            </a:rPr>
            <a:t>Проект отдела</a:t>
          </a:r>
          <a:endParaRPr lang="ru-RU" sz="1600" b="1" i="1" dirty="0">
            <a:solidFill>
              <a:srgbClr val="000066"/>
            </a:solidFill>
          </a:endParaRPr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224799" custScaleY="74933" custLinFactNeighborX="-57" custLinFactNeighborY="-94130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2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2" custScaleX="613546" custScaleY="93747" custLinFactNeighborX="-8484" custLinFactNeighborY="-72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2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2" custScaleX="613546" custScaleY="95453" custLinFactNeighborX="-10170" custLinFactNeighborY="-57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131D5D-EF7A-404C-A803-D86A9C01E34A}" type="presOf" srcId="{506C1979-42BA-47DF-94CE-ED61A7BC8FC1}" destId="{E028DBA5-AB80-42AC-B3EB-7636DC785605}" srcOrd="0" destOrd="1" presId="urn:microsoft.com/office/officeart/2005/8/layout/hierarchy3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FE638EF7-7FFF-4006-AE2F-DCD64BD5CA57}" type="presOf" srcId="{7354CC15-6F69-444E-A378-6A6D73F3774A}" destId="{463B44C2-562B-4F51-AEAD-2E6CAF3CCEC7}" srcOrd="0" destOrd="0" presId="urn:microsoft.com/office/officeart/2005/8/layout/hierarchy3"/>
    <dgm:cxn modelId="{0ED7A391-C2E9-4D61-98E1-CDEB41A6498C}" type="presOf" srcId="{31FA1458-E7BF-48C0-B92E-DFBB9C8497B3}" destId="{BE6E3082-96E5-415C-A97F-D9B7325A3C35}" srcOrd="0" destOrd="0" presId="urn:microsoft.com/office/officeart/2005/8/layout/hierarchy3"/>
    <dgm:cxn modelId="{DD8795A2-1C97-46BC-AD0A-84EC8CC8B9AD}" type="presOf" srcId="{A63AA1F0-A3E0-442B-98D4-C350203D6626}" destId="{F6D8BF58-671A-408F-A675-0EF6C2A34A68}" srcOrd="0" destOrd="0" presId="urn:microsoft.com/office/officeart/2005/8/layout/hierarchy3"/>
    <dgm:cxn modelId="{B0449012-91DF-40B1-8892-C3E0259B0B90}" srcId="{D39A1186-9134-4972-B112-C88C8B690479}" destId="{506C1979-42BA-47DF-94CE-ED61A7BC8FC1}" srcOrd="0" destOrd="0" parTransId="{0017A2D6-486F-468A-8C45-E4147ED9E649}" sibTransId="{F9655394-64AD-422E-82B7-828C4523B871}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A89E0996-1C1A-4BAE-83B9-94C7F713E14C}" type="presOf" srcId="{8AEBAF37-D3D1-431B-BFC4-3C2130752ADE}" destId="{4A25648E-9C0E-462B-991B-E392C466605D}" srcOrd="0" destOrd="0" presId="urn:microsoft.com/office/officeart/2005/8/layout/hierarchy3"/>
    <dgm:cxn modelId="{874931DF-0A59-4E7C-8794-421F2B468C6F}" type="presOf" srcId="{A63AA1F0-A3E0-442B-98D4-C350203D6626}" destId="{0B3B8733-F419-4E93-8833-DF60FCFF641D}" srcOrd="1" destOrd="0" presId="urn:microsoft.com/office/officeart/2005/8/layout/hierarchy3"/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98A79DFB-6944-4F8D-BE12-0AFDE7362824}" type="presOf" srcId="{232D09B5-9456-4F84-B43B-0D028297A12E}" destId="{6578BA2A-7080-471A-AC12-AE62B98F34B9}" srcOrd="0" destOrd="0" presId="urn:microsoft.com/office/officeart/2005/8/layout/hierarchy3"/>
    <dgm:cxn modelId="{4390C709-70F4-42A2-A77E-E9AC740563FC}" type="presOf" srcId="{D39A1186-9134-4972-B112-C88C8B690479}" destId="{E028DBA5-AB80-42AC-B3EB-7636DC785605}" srcOrd="0" destOrd="0" presId="urn:microsoft.com/office/officeart/2005/8/layout/hierarchy3"/>
    <dgm:cxn modelId="{0A17DF80-A341-4ABA-BDD3-7D0EB2145FBB}" type="presParOf" srcId="{463B44C2-562B-4F51-AEAD-2E6CAF3CCEC7}" destId="{90B6682A-B210-4755-B39E-6988F033BBA5}" srcOrd="0" destOrd="0" presId="urn:microsoft.com/office/officeart/2005/8/layout/hierarchy3"/>
    <dgm:cxn modelId="{EB0E26BD-B2BD-4284-A48D-48492ED898A2}" type="presParOf" srcId="{90B6682A-B210-4755-B39E-6988F033BBA5}" destId="{58EC7C18-C0A1-4D30-8E44-388BBDABBE4D}" srcOrd="0" destOrd="0" presId="urn:microsoft.com/office/officeart/2005/8/layout/hierarchy3"/>
    <dgm:cxn modelId="{E1B580E1-F9C4-4745-B119-847CAD847F44}" type="presParOf" srcId="{58EC7C18-C0A1-4D30-8E44-388BBDABBE4D}" destId="{F6D8BF58-671A-408F-A675-0EF6C2A34A68}" srcOrd="0" destOrd="0" presId="urn:microsoft.com/office/officeart/2005/8/layout/hierarchy3"/>
    <dgm:cxn modelId="{820E98C7-C0AB-4F82-9DAF-A97CC28A722B}" type="presParOf" srcId="{58EC7C18-C0A1-4D30-8E44-388BBDABBE4D}" destId="{0B3B8733-F419-4E93-8833-DF60FCFF641D}" srcOrd="1" destOrd="0" presId="urn:microsoft.com/office/officeart/2005/8/layout/hierarchy3"/>
    <dgm:cxn modelId="{2B8ACAF2-9B11-4535-AEAA-05E7B132D29D}" type="presParOf" srcId="{90B6682A-B210-4755-B39E-6988F033BBA5}" destId="{B3AA6F24-413C-4054-92E2-D0FA894461FC}" srcOrd="1" destOrd="0" presId="urn:microsoft.com/office/officeart/2005/8/layout/hierarchy3"/>
    <dgm:cxn modelId="{6D2CCE26-11DB-46C0-8E43-F63CA77FA9CB}" type="presParOf" srcId="{B3AA6F24-413C-4054-92E2-D0FA894461FC}" destId="{BE6E3082-96E5-415C-A97F-D9B7325A3C35}" srcOrd="0" destOrd="0" presId="urn:microsoft.com/office/officeart/2005/8/layout/hierarchy3"/>
    <dgm:cxn modelId="{8C8922B1-1335-4C63-BCF0-2735471CB55F}" type="presParOf" srcId="{B3AA6F24-413C-4054-92E2-D0FA894461FC}" destId="{4A25648E-9C0E-462B-991B-E392C466605D}" srcOrd="1" destOrd="0" presId="urn:microsoft.com/office/officeart/2005/8/layout/hierarchy3"/>
    <dgm:cxn modelId="{52A8A0AA-EABD-4CC7-AD8C-068CD4848829}" type="presParOf" srcId="{B3AA6F24-413C-4054-92E2-D0FA894461FC}" destId="{6578BA2A-7080-471A-AC12-AE62B98F34B9}" srcOrd="2" destOrd="0" presId="urn:microsoft.com/office/officeart/2005/8/layout/hierarchy3"/>
    <dgm:cxn modelId="{09E6D38A-4E41-4CE0-90A0-213B2A4C3F80}" type="presParOf" srcId="{B3AA6F24-413C-4054-92E2-D0FA894461FC}" destId="{E028DBA5-AB80-42AC-B3EB-7636DC78560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54CC15-6F69-444E-A378-6A6D73F3774A}" type="doc">
      <dgm:prSet loTypeId="urn:microsoft.com/office/officeart/2005/8/layout/hierarchy3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AA1F0-A3E0-442B-98D4-C350203D6626}">
      <dgm:prSet phldrT="[Текст]" custT="1"/>
      <dgm:spPr/>
      <dgm:t>
        <a:bodyPr/>
        <a:lstStyle/>
        <a:p>
          <a:r>
            <a:rPr lang="ru-RU" sz="1800" b="1" dirty="0" smtClean="0">
              <a:effectLst/>
            </a:rPr>
            <a:t>СТРУКТУРА ПРОЕКТА</a:t>
          </a:r>
          <a:endParaRPr lang="ru-RU" sz="1800" b="1" dirty="0">
            <a:effectLst/>
          </a:endParaRPr>
        </a:p>
      </dgm:t>
    </dgm:pt>
    <dgm:pt modelId="{E74822A2-8FDF-47A5-A92A-F343132CA274}" type="parTrans" cxnId="{C68BCC57-8462-46C7-9437-76582A5F7073}">
      <dgm:prSet/>
      <dgm:spPr/>
      <dgm:t>
        <a:bodyPr/>
        <a:lstStyle/>
        <a:p>
          <a:endParaRPr lang="ru-RU" sz="1400"/>
        </a:p>
      </dgm:t>
    </dgm:pt>
    <dgm:pt modelId="{AFA672B2-0BCC-4618-A650-C93B3C58AEF9}" type="sibTrans" cxnId="{C68BCC57-8462-46C7-9437-76582A5F7073}">
      <dgm:prSet/>
      <dgm:spPr/>
      <dgm:t>
        <a:bodyPr/>
        <a:lstStyle/>
        <a:p>
          <a:endParaRPr lang="ru-RU" sz="1400"/>
        </a:p>
      </dgm:t>
    </dgm:pt>
    <dgm:pt modelId="{8AEBAF37-D3D1-431B-BFC4-3C2130752ADE}">
      <dgm:prSet phldrT="[Текст]" custT="1"/>
      <dgm:spPr/>
      <dgm:t>
        <a:bodyPr/>
        <a:lstStyle/>
        <a:p>
          <a:pPr algn="l"/>
          <a:r>
            <a:rPr lang="ru-RU" sz="1600" b="1" i="0" dirty="0" smtClean="0"/>
            <a:t>Актуальность </a:t>
          </a:r>
          <a:r>
            <a:rPr lang="ru-RU" sz="1600" b="0" i="0" dirty="0" smtClean="0"/>
            <a:t>(выявленная проблема и/или противоречие)</a:t>
          </a:r>
          <a:endParaRPr lang="ru-RU" sz="1600" b="0" i="0" dirty="0"/>
        </a:p>
      </dgm:t>
    </dgm:pt>
    <dgm:pt modelId="{31FA1458-E7BF-48C0-B92E-DFBB9C8497B3}" type="parTrans" cxnId="{3671DAA1-2BC6-405F-A1E2-500A40AAF2F8}">
      <dgm:prSet custT="1"/>
      <dgm:spPr/>
      <dgm:t>
        <a:bodyPr/>
        <a:lstStyle/>
        <a:p>
          <a:endParaRPr lang="ru-RU" sz="1400"/>
        </a:p>
      </dgm:t>
    </dgm:pt>
    <dgm:pt modelId="{8729CB8F-6B6C-4EC8-8724-247071E6B7DB}" type="sibTrans" cxnId="{3671DAA1-2BC6-405F-A1E2-500A40AAF2F8}">
      <dgm:prSet/>
      <dgm:spPr/>
      <dgm:t>
        <a:bodyPr/>
        <a:lstStyle/>
        <a:p>
          <a:endParaRPr lang="ru-RU" sz="1400"/>
        </a:p>
      </dgm:t>
    </dgm:pt>
    <dgm:pt modelId="{D39A1186-9134-4972-B112-C88C8B690479}">
      <dgm:prSet phldrT="[Текст]" custT="1"/>
      <dgm:spPr/>
      <dgm:t>
        <a:bodyPr/>
        <a:lstStyle/>
        <a:p>
          <a:pPr algn="l"/>
          <a:r>
            <a:rPr lang="ru-RU" sz="1600" b="1" i="0" dirty="0" smtClean="0"/>
            <a:t>Целеполагание</a:t>
          </a:r>
          <a:r>
            <a:rPr lang="ru-RU" sz="1600" b="0" i="0" dirty="0" smtClean="0"/>
            <a:t> (четкость, измеримость, конкретность)</a:t>
          </a:r>
          <a:endParaRPr lang="ru-RU" sz="1600" b="0" i="0" dirty="0"/>
        </a:p>
      </dgm:t>
    </dgm:pt>
    <dgm:pt modelId="{232D09B5-9456-4F84-B43B-0D028297A12E}" type="parTrans" cxnId="{CF329AEA-C677-415D-A4A6-0FD3AA258803}">
      <dgm:prSet custT="1"/>
      <dgm:spPr/>
      <dgm:t>
        <a:bodyPr/>
        <a:lstStyle/>
        <a:p>
          <a:endParaRPr lang="ru-RU" sz="1400"/>
        </a:p>
      </dgm:t>
    </dgm:pt>
    <dgm:pt modelId="{F1B4E398-5469-4025-9C20-9117070212F0}" type="sibTrans" cxnId="{CF329AEA-C677-415D-A4A6-0FD3AA258803}">
      <dgm:prSet/>
      <dgm:spPr/>
      <dgm:t>
        <a:bodyPr/>
        <a:lstStyle/>
        <a:p>
          <a:endParaRPr lang="ru-RU" sz="1400"/>
        </a:p>
      </dgm:t>
    </dgm:pt>
    <dgm:pt modelId="{92573E46-FAEE-4D61-AAE7-98995E4CEC5B}">
      <dgm:prSet phldrT="[Текст]" custT="1"/>
      <dgm:spPr/>
      <dgm:t>
        <a:bodyPr/>
        <a:lstStyle/>
        <a:p>
          <a:pPr algn="l"/>
          <a:r>
            <a:rPr lang="ru-RU" sz="1600" b="1" i="0" dirty="0" smtClean="0"/>
            <a:t>Задачи</a:t>
          </a:r>
          <a:r>
            <a:rPr lang="ru-RU" sz="1600" b="0" i="0" dirty="0" smtClean="0"/>
            <a:t> (</a:t>
          </a:r>
          <a:r>
            <a:rPr lang="ru-RU" altLang="ru-RU" sz="1600" b="0" i="0" dirty="0" smtClean="0"/>
            <a:t>3-5 крупных шагов по достижению цели)</a:t>
          </a:r>
          <a:endParaRPr lang="ru-RU" sz="1600" b="0" i="0" dirty="0"/>
        </a:p>
      </dgm:t>
    </dgm:pt>
    <dgm:pt modelId="{9A252692-4B4C-4E41-A799-09FB6155494B}" type="parTrans" cxnId="{C2422765-6A75-4DD1-8387-9467B9AD4817}">
      <dgm:prSet/>
      <dgm:spPr/>
      <dgm:t>
        <a:bodyPr/>
        <a:lstStyle/>
        <a:p>
          <a:endParaRPr lang="ru-RU"/>
        </a:p>
      </dgm:t>
    </dgm:pt>
    <dgm:pt modelId="{5348508F-66EA-4569-BB51-A14651C43A21}" type="sibTrans" cxnId="{C2422765-6A75-4DD1-8387-9467B9AD4817}">
      <dgm:prSet/>
      <dgm:spPr/>
      <dgm:t>
        <a:bodyPr/>
        <a:lstStyle/>
        <a:p>
          <a:endParaRPr lang="ru-RU"/>
        </a:p>
      </dgm:t>
    </dgm:pt>
    <dgm:pt modelId="{419E560B-1A02-4F28-AA56-76F57615A968}">
      <dgm:prSet phldrT="[Текст]" custT="1"/>
      <dgm:spPr/>
      <dgm:t>
        <a:bodyPr/>
        <a:lstStyle/>
        <a:p>
          <a:pPr algn="l"/>
          <a:r>
            <a:rPr lang="ru-RU" altLang="ru-RU" sz="1600" b="1" i="0" dirty="0" smtClean="0"/>
            <a:t>Основное содержание каждой задачи </a:t>
          </a:r>
          <a:endParaRPr lang="ru-RU" sz="1600" b="1" i="0" dirty="0"/>
        </a:p>
      </dgm:t>
    </dgm:pt>
    <dgm:pt modelId="{15D15421-448F-4879-9A33-EB52076762A2}" type="parTrans" cxnId="{4DEFFA11-9902-4B94-92A3-C4849BAF87AE}">
      <dgm:prSet/>
      <dgm:spPr/>
      <dgm:t>
        <a:bodyPr/>
        <a:lstStyle/>
        <a:p>
          <a:endParaRPr lang="ru-RU"/>
        </a:p>
      </dgm:t>
    </dgm:pt>
    <dgm:pt modelId="{EE9CC0C8-7510-4AD1-BD7F-8205E1C599B4}" type="sibTrans" cxnId="{4DEFFA11-9902-4B94-92A3-C4849BAF87AE}">
      <dgm:prSet/>
      <dgm:spPr/>
      <dgm:t>
        <a:bodyPr/>
        <a:lstStyle/>
        <a:p>
          <a:endParaRPr lang="ru-RU"/>
        </a:p>
      </dgm:t>
    </dgm:pt>
    <dgm:pt modelId="{E78BD5E4-FCEE-4C45-B4F5-1041C4F135B8}">
      <dgm:prSet phldrT="[Текст]" custT="1"/>
      <dgm:spPr/>
      <dgm:t>
        <a:bodyPr/>
        <a:lstStyle/>
        <a:p>
          <a:pPr algn="l"/>
          <a:r>
            <a:rPr lang="ru-RU" altLang="ru-RU" sz="1600" b="1" i="0" dirty="0" smtClean="0"/>
            <a:t>Ресурсы необходимые для проекта </a:t>
          </a:r>
          <a:endParaRPr lang="ru-RU" sz="1600" b="1" i="0" dirty="0"/>
        </a:p>
      </dgm:t>
    </dgm:pt>
    <dgm:pt modelId="{912EFE27-9CAA-48A9-98C4-2B76414F9AE3}" type="parTrans" cxnId="{68F2E0D5-AC29-4126-ACBE-CE48B50C7DF4}">
      <dgm:prSet/>
      <dgm:spPr/>
      <dgm:t>
        <a:bodyPr/>
        <a:lstStyle/>
        <a:p>
          <a:endParaRPr lang="ru-RU"/>
        </a:p>
      </dgm:t>
    </dgm:pt>
    <dgm:pt modelId="{57C90F10-4A55-4F05-BE1C-0E2CDB309152}" type="sibTrans" cxnId="{68F2E0D5-AC29-4126-ACBE-CE48B50C7DF4}">
      <dgm:prSet/>
      <dgm:spPr/>
      <dgm:t>
        <a:bodyPr/>
        <a:lstStyle/>
        <a:p>
          <a:endParaRPr lang="ru-RU"/>
        </a:p>
      </dgm:t>
    </dgm:pt>
    <dgm:pt modelId="{71B1B39A-F53E-4BE7-966E-10D6A80A4C19}">
      <dgm:prSet phldrT="[Текст]" custT="1"/>
      <dgm:spPr/>
      <dgm:t>
        <a:bodyPr/>
        <a:lstStyle/>
        <a:p>
          <a:pPr algn="l"/>
          <a:r>
            <a:rPr lang="ru-RU" sz="1600" b="1" i="0" dirty="0" smtClean="0"/>
            <a:t>Риски</a:t>
          </a:r>
          <a:endParaRPr lang="ru-RU" sz="1600" b="1" i="0" dirty="0"/>
        </a:p>
      </dgm:t>
    </dgm:pt>
    <dgm:pt modelId="{4DDECE69-5B69-4F2E-959C-DF900FB99DEF}" type="parTrans" cxnId="{5930C0DA-5AF6-4297-A07F-9F046F7419FB}">
      <dgm:prSet/>
      <dgm:spPr/>
      <dgm:t>
        <a:bodyPr/>
        <a:lstStyle/>
        <a:p>
          <a:endParaRPr lang="ru-RU"/>
        </a:p>
      </dgm:t>
    </dgm:pt>
    <dgm:pt modelId="{52D0EC72-946E-4E0E-8CE9-3A96B8E69FF7}" type="sibTrans" cxnId="{5930C0DA-5AF6-4297-A07F-9F046F7419FB}">
      <dgm:prSet/>
      <dgm:spPr/>
      <dgm:t>
        <a:bodyPr/>
        <a:lstStyle/>
        <a:p>
          <a:endParaRPr lang="ru-RU"/>
        </a:p>
      </dgm:t>
    </dgm:pt>
    <dgm:pt modelId="{03352894-91EF-4120-A1F7-C7DBC9966422}">
      <dgm:prSet phldrT="[Текст]" custT="1"/>
      <dgm:spPr/>
      <dgm:t>
        <a:bodyPr/>
        <a:lstStyle/>
        <a:p>
          <a:pPr algn="l"/>
          <a:r>
            <a:rPr lang="ru-RU" altLang="ru-RU" sz="1600" b="1" i="0" dirty="0" smtClean="0"/>
            <a:t>Показатели и результаты проекта </a:t>
          </a:r>
          <a:endParaRPr lang="ru-RU" sz="1600" b="1" i="0" dirty="0"/>
        </a:p>
      </dgm:t>
    </dgm:pt>
    <dgm:pt modelId="{D6A7EAC2-FA30-49AC-BBB4-9C476898133C}" type="parTrans" cxnId="{026DA30C-F614-4BAC-9DED-FA55334ADC4E}">
      <dgm:prSet/>
      <dgm:spPr/>
      <dgm:t>
        <a:bodyPr/>
        <a:lstStyle/>
        <a:p>
          <a:endParaRPr lang="ru-RU"/>
        </a:p>
      </dgm:t>
    </dgm:pt>
    <dgm:pt modelId="{5248FEE8-6ADE-494E-88B8-F64430CBE630}" type="sibTrans" cxnId="{026DA30C-F614-4BAC-9DED-FA55334ADC4E}">
      <dgm:prSet/>
      <dgm:spPr/>
      <dgm:t>
        <a:bodyPr/>
        <a:lstStyle/>
        <a:p>
          <a:endParaRPr lang="ru-RU"/>
        </a:p>
      </dgm:t>
    </dgm:pt>
    <dgm:pt modelId="{463B44C2-562B-4F51-AEAD-2E6CAF3CCEC7}" type="pres">
      <dgm:prSet presAssocID="{7354CC15-6F69-444E-A378-6A6D73F377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B6682A-B210-4755-B39E-6988F033BBA5}" type="pres">
      <dgm:prSet presAssocID="{A63AA1F0-A3E0-442B-98D4-C350203D6626}" presName="root" presStyleCnt="0"/>
      <dgm:spPr/>
    </dgm:pt>
    <dgm:pt modelId="{58EC7C18-C0A1-4D30-8E44-388BBDABBE4D}" type="pres">
      <dgm:prSet presAssocID="{A63AA1F0-A3E0-442B-98D4-C350203D6626}" presName="rootComposite" presStyleCnt="0"/>
      <dgm:spPr/>
    </dgm:pt>
    <dgm:pt modelId="{F6D8BF58-671A-408F-A675-0EF6C2A34A68}" type="pres">
      <dgm:prSet presAssocID="{A63AA1F0-A3E0-442B-98D4-C350203D6626}" presName="rootText" presStyleLbl="node1" presStyleIdx="0" presStyleCnt="1" custScaleX="174315" custScaleY="57677" custLinFactNeighborX="-10519" custLinFactNeighborY="47665"/>
      <dgm:spPr/>
      <dgm:t>
        <a:bodyPr/>
        <a:lstStyle/>
        <a:p>
          <a:endParaRPr lang="ru-RU"/>
        </a:p>
      </dgm:t>
    </dgm:pt>
    <dgm:pt modelId="{0B3B8733-F419-4E93-8833-DF60FCFF641D}" type="pres">
      <dgm:prSet presAssocID="{A63AA1F0-A3E0-442B-98D4-C350203D66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B3AA6F24-413C-4054-92E2-D0FA894461FC}" type="pres">
      <dgm:prSet presAssocID="{A63AA1F0-A3E0-442B-98D4-C350203D6626}" presName="childShape" presStyleCnt="0"/>
      <dgm:spPr/>
    </dgm:pt>
    <dgm:pt modelId="{BE6E3082-96E5-415C-A97F-D9B7325A3C35}" type="pres">
      <dgm:prSet presAssocID="{31FA1458-E7BF-48C0-B92E-DFBB9C8497B3}" presName="Name13" presStyleLbl="parChTrans1D2" presStyleIdx="0" presStyleCnt="7"/>
      <dgm:spPr/>
      <dgm:t>
        <a:bodyPr/>
        <a:lstStyle/>
        <a:p>
          <a:endParaRPr lang="ru-RU"/>
        </a:p>
      </dgm:t>
    </dgm:pt>
    <dgm:pt modelId="{4A25648E-9C0E-462B-991B-E392C466605D}" type="pres">
      <dgm:prSet presAssocID="{8AEBAF37-D3D1-431B-BFC4-3C2130752ADE}" presName="childText" presStyleLbl="bgAcc1" presStyleIdx="0" presStyleCnt="7" custScaleX="423578" custScaleY="46484" custLinFactNeighborX="9690" custLinFactNeighborY="436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BA2A-7080-471A-AC12-AE62B98F34B9}" type="pres">
      <dgm:prSet presAssocID="{232D09B5-9456-4F84-B43B-0D028297A12E}" presName="Name13" presStyleLbl="parChTrans1D2" presStyleIdx="1" presStyleCnt="7"/>
      <dgm:spPr/>
      <dgm:t>
        <a:bodyPr/>
        <a:lstStyle/>
        <a:p>
          <a:endParaRPr lang="ru-RU"/>
        </a:p>
      </dgm:t>
    </dgm:pt>
    <dgm:pt modelId="{E028DBA5-AB80-42AC-B3EB-7636DC785605}" type="pres">
      <dgm:prSet presAssocID="{D39A1186-9134-4972-B112-C88C8B690479}" presName="childText" presStyleLbl="bgAcc1" presStyleIdx="1" presStyleCnt="7" custScaleX="423578" custScaleY="46484" custLinFactNeighborX="8922" custLinFactNeighborY="392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96845-42CE-4DF8-9D34-D2FEAA2C8CA8}" type="pres">
      <dgm:prSet presAssocID="{9A252692-4B4C-4E41-A799-09FB6155494B}" presName="Name13" presStyleLbl="parChTrans1D2" presStyleIdx="2" presStyleCnt="7"/>
      <dgm:spPr/>
      <dgm:t>
        <a:bodyPr/>
        <a:lstStyle/>
        <a:p>
          <a:endParaRPr lang="ru-RU"/>
        </a:p>
      </dgm:t>
    </dgm:pt>
    <dgm:pt modelId="{E174D33A-2D95-4677-B225-BC938513BE95}" type="pres">
      <dgm:prSet presAssocID="{92573E46-FAEE-4D61-AAE7-98995E4CEC5B}" presName="childText" presStyleLbl="bgAcc1" presStyleIdx="2" presStyleCnt="7" custScaleX="423578" custScaleY="46484" custLinFactNeighborX="9713" custLinFactNeighborY="34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96550-8ECC-412F-B73F-8B78AE64D924}" type="pres">
      <dgm:prSet presAssocID="{15D15421-448F-4879-9A33-EB52076762A2}" presName="Name13" presStyleLbl="parChTrans1D2" presStyleIdx="3" presStyleCnt="7"/>
      <dgm:spPr/>
      <dgm:t>
        <a:bodyPr/>
        <a:lstStyle/>
        <a:p>
          <a:endParaRPr lang="ru-RU"/>
        </a:p>
      </dgm:t>
    </dgm:pt>
    <dgm:pt modelId="{7F36F347-BF69-4C74-A5D4-CF9397CC641B}" type="pres">
      <dgm:prSet presAssocID="{419E560B-1A02-4F28-AA56-76F57615A968}" presName="childText" presStyleLbl="bgAcc1" presStyleIdx="3" presStyleCnt="7" custScaleX="423578" custScaleY="46484" custLinFactNeighborX="9713" custLinFactNeighborY="22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83926-C0EA-4E15-B7C2-5B5E0CB9B95E}" type="pres">
      <dgm:prSet presAssocID="{912EFE27-9CAA-48A9-98C4-2B76414F9AE3}" presName="Name13" presStyleLbl="parChTrans1D2" presStyleIdx="4" presStyleCnt="7"/>
      <dgm:spPr/>
      <dgm:t>
        <a:bodyPr/>
        <a:lstStyle/>
        <a:p>
          <a:endParaRPr lang="ru-RU"/>
        </a:p>
      </dgm:t>
    </dgm:pt>
    <dgm:pt modelId="{A9D433B4-93CA-40B2-B26F-503B53B54B4D}" type="pres">
      <dgm:prSet presAssocID="{E78BD5E4-FCEE-4C45-B4F5-1041C4F135B8}" presName="childText" presStyleLbl="bgAcc1" presStyleIdx="4" presStyleCnt="7" custScaleX="423578" custScaleY="46484" custLinFactNeighborX="9713" custLinFactNeighborY="184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472039-409E-4643-937E-8BB1F10249B1}" type="pres">
      <dgm:prSet presAssocID="{4DDECE69-5B69-4F2E-959C-DF900FB99DEF}" presName="Name13" presStyleLbl="parChTrans1D2" presStyleIdx="5" presStyleCnt="7"/>
      <dgm:spPr/>
      <dgm:t>
        <a:bodyPr/>
        <a:lstStyle/>
        <a:p>
          <a:endParaRPr lang="ru-RU"/>
        </a:p>
      </dgm:t>
    </dgm:pt>
    <dgm:pt modelId="{43CE0BF4-7EDC-4BA9-AC73-3DAA20CF84CA}" type="pres">
      <dgm:prSet presAssocID="{71B1B39A-F53E-4BE7-966E-10D6A80A4C19}" presName="childText" presStyleLbl="bgAcc1" presStyleIdx="5" presStyleCnt="7" custScaleX="423578" custScaleY="46484" custLinFactNeighborX="9713" custLinFactNeighborY="6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7426A-4D5D-47BB-8A8A-B66B53A9BEB1}" type="pres">
      <dgm:prSet presAssocID="{D6A7EAC2-FA30-49AC-BBB4-9C476898133C}" presName="Name13" presStyleLbl="parChTrans1D2" presStyleIdx="6" presStyleCnt="7"/>
      <dgm:spPr/>
      <dgm:t>
        <a:bodyPr/>
        <a:lstStyle/>
        <a:p>
          <a:endParaRPr lang="ru-RU"/>
        </a:p>
      </dgm:t>
    </dgm:pt>
    <dgm:pt modelId="{9300E523-0F6A-4972-BCBE-3DBED0BE14CB}" type="pres">
      <dgm:prSet presAssocID="{03352894-91EF-4120-A1F7-C7DBC9966422}" presName="childText" presStyleLbl="bgAcc1" presStyleIdx="6" presStyleCnt="7" custScaleX="423578" custScaleY="46484" custLinFactNeighborX="9713" custLinFactNeighborY="-5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180D24-D489-45B7-BCB1-343C7F354E7F}" type="presOf" srcId="{232D09B5-9456-4F84-B43B-0D028297A12E}" destId="{6578BA2A-7080-471A-AC12-AE62B98F34B9}" srcOrd="0" destOrd="0" presId="urn:microsoft.com/office/officeart/2005/8/layout/hierarchy3"/>
    <dgm:cxn modelId="{D9148943-AF4D-4406-AACA-ED80D22FDDD7}" type="presOf" srcId="{E78BD5E4-FCEE-4C45-B4F5-1041C4F135B8}" destId="{A9D433B4-93CA-40B2-B26F-503B53B54B4D}" srcOrd="0" destOrd="0" presId="urn:microsoft.com/office/officeart/2005/8/layout/hierarchy3"/>
    <dgm:cxn modelId="{8B58C44D-B59D-46F7-80CA-BD3FDEA4AE69}" type="presOf" srcId="{A63AA1F0-A3E0-442B-98D4-C350203D6626}" destId="{0B3B8733-F419-4E93-8833-DF60FCFF641D}" srcOrd="1" destOrd="0" presId="urn:microsoft.com/office/officeart/2005/8/layout/hierarchy3"/>
    <dgm:cxn modelId="{5930C0DA-5AF6-4297-A07F-9F046F7419FB}" srcId="{A63AA1F0-A3E0-442B-98D4-C350203D6626}" destId="{71B1B39A-F53E-4BE7-966E-10D6A80A4C19}" srcOrd="5" destOrd="0" parTransId="{4DDECE69-5B69-4F2E-959C-DF900FB99DEF}" sibTransId="{52D0EC72-946E-4E0E-8CE9-3A96B8E69FF7}"/>
    <dgm:cxn modelId="{026DA30C-F614-4BAC-9DED-FA55334ADC4E}" srcId="{A63AA1F0-A3E0-442B-98D4-C350203D6626}" destId="{03352894-91EF-4120-A1F7-C7DBC9966422}" srcOrd="6" destOrd="0" parTransId="{D6A7EAC2-FA30-49AC-BBB4-9C476898133C}" sibTransId="{5248FEE8-6ADE-494E-88B8-F64430CBE630}"/>
    <dgm:cxn modelId="{3671DAA1-2BC6-405F-A1E2-500A40AAF2F8}" srcId="{A63AA1F0-A3E0-442B-98D4-C350203D6626}" destId="{8AEBAF37-D3D1-431B-BFC4-3C2130752ADE}" srcOrd="0" destOrd="0" parTransId="{31FA1458-E7BF-48C0-B92E-DFBB9C8497B3}" sibTransId="{8729CB8F-6B6C-4EC8-8724-247071E6B7DB}"/>
    <dgm:cxn modelId="{EBDA7360-6D1F-422D-A965-0FAEAC4BC8E4}" type="presOf" srcId="{03352894-91EF-4120-A1F7-C7DBC9966422}" destId="{9300E523-0F6A-4972-BCBE-3DBED0BE14CB}" srcOrd="0" destOrd="0" presId="urn:microsoft.com/office/officeart/2005/8/layout/hierarchy3"/>
    <dgm:cxn modelId="{A073B11E-BC18-413A-BD60-F0D38581FB6C}" type="presOf" srcId="{D6A7EAC2-FA30-49AC-BBB4-9C476898133C}" destId="{CD17426A-4D5D-47BB-8A8A-B66B53A9BEB1}" srcOrd="0" destOrd="0" presId="urn:microsoft.com/office/officeart/2005/8/layout/hierarchy3"/>
    <dgm:cxn modelId="{FF9D234F-677D-408F-B56F-242F17BD3B6E}" type="presOf" srcId="{31FA1458-E7BF-48C0-B92E-DFBB9C8497B3}" destId="{BE6E3082-96E5-415C-A97F-D9B7325A3C35}" srcOrd="0" destOrd="0" presId="urn:microsoft.com/office/officeart/2005/8/layout/hierarchy3"/>
    <dgm:cxn modelId="{C2422765-6A75-4DD1-8387-9467B9AD4817}" srcId="{A63AA1F0-A3E0-442B-98D4-C350203D6626}" destId="{92573E46-FAEE-4D61-AAE7-98995E4CEC5B}" srcOrd="2" destOrd="0" parTransId="{9A252692-4B4C-4E41-A799-09FB6155494B}" sibTransId="{5348508F-66EA-4569-BB51-A14651C43A21}"/>
    <dgm:cxn modelId="{C03BAC3E-DEF7-4590-B7B6-1E44640F68D0}" type="presOf" srcId="{A63AA1F0-A3E0-442B-98D4-C350203D6626}" destId="{F6D8BF58-671A-408F-A675-0EF6C2A34A68}" srcOrd="0" destOrd="0" presId="urn:microsoft.com/office/officeart/2005/8/layout/hierarchy3"/>
    <dgm:cxn modelId="{C68BCC57-8462-46C7-9437-76582A5F7073}" srcId="{7354CC15-6F69-444E-A378-6A6D73F3774A}" destId="{A63AA1F0-A3E0-442B-98D4-C350203D6626}" srcOrd="0" destOrd="0" parTransId="{E74822A2-8FDF-47A5-A92A-F343132CA274}" sibTransId="{AFA672B2-0BCC-4618-A650-C93B3C58AEF9}"/>
    <dgm:cxn modelId="{8EB50A34-4978-4A0B-84B6-0DAB15686436}" type="presOf" srcId="{15D15421-448F-4879-9A33-EB52076762A2}" destId="{50A96550-8ECC-412F-B73F-8B78AE64D924}" srcOrd="0" destOrd="0" presId="urn:microsoft.com/office/officeart/2005/8/layout/hierarchy3"/>
    <dgm:cxn modelId="{D3750FDA-E9CF-4700-A4D2-F71696DBF4DD}" type="presOf" srcId="{7354CC15-6F69-444E-A378-6A6D73F3774A}" destId="{463B44C2-562B-4F51-AEAD-2E6CAF3CCEC7}" srcOrd="0" destOrd="0" presId="urn:microsoft.com/office/officeart/2005/8/layout/hierarchy3"/>
    <dgm:cxn modelId="{3555559E-48D7-4C1A-8515-C5A2824C6E5E}" type="presOf" srcId="{8AEBAF37-D3D1-431B-BFC4-3C2130752ADE}" destId="{4A25648E-9C0E-462B-991B-E392C466605D}" srcOrd="0" destOrd="0" presId="urn:microsoft.com/office/officeart/2005/8/layout/hierarchy3"/>
    <dgm:cxn modelId="{4DEFFA11-9902-4B94-92A3-C4849BAF87AE}" srcId="{A63AA1F0-A3E0-442B-98D4-C350203D6626}" destId="{419E560B-1A02-4F28-AA56-76F57615A968}" srcOrd="3" destOrd="0" parTransId="{15D15421-448F-4879-9A33-EB52076762A2}" sibTransId="{EE9CC0C8-7510-4AD1-BD7F-8205E1C599B4}"/>
    <dgm:cxn modelId="{69D2969A-1035-4776-BB09-31F2D9D9EA61}" type="presOf" srcId="{D39A1186-9134-4972-B112-C88C8B690479}" destId="{E028DBA5-AB80-42AC-B3EB-7636DC785605}" srcOrd="0" destOrd="0" presId="urn:microsoft.com/office/officeart/2005/8/layout/hierarchy3"/>
    <dgm:cxn modelId="{58D1F40E-22FC-436A-9857-8F754986E6D6}" type="presOf" srcId="{71B1B39A-F53E-4BE7-966E-10D6A80A4C19}" destId="{43CE0BF4-7EDC-4BA9-AC73-3DAA20CF84CA}" srcOrd="0" destOrd="0" presId="urn:microsoft.com/office/officeart/2005/8/layout/hierarchy3"/>
    <dgm:cxn modelId="{CF329AEA-C677-415D-A4A6-0FD3AA258803}" srcId="{A63AA1F0-A3E0-442B-98D4-C350203D6626}" destId="{D39A1186-9134-4972-B112-C88C8B690479}" srcOrd="1" destOrd="0" parTransId="{232D09B5-9456-4F84-B43B-0D028297A12E}" sibTransId="{F1B4E398-5469-4025-9C20-9117070212F0}"/>
    <dgm:cxn modelId="{6135E2AD-D568-48E6-913A-F4E9E560509B}" type="presOf" srcId="{9A252692-4B4C-4E41-A799-09FB6155494B}" destId="{E0096845-42CE-4DF8-9D34-D2FEAA2C8CA8}" srcOrd="0" destOrd="0" presId="urn:microsoft.com/office/officeart/2005/8/layout/hierarchy3"/>
    <dgm:cxn modelId="{68F2E0D5-AC29-4126-ACBE-CE48B50C7DF4}" srcId="{A63AA1F0-A3E0-442B-98D4-C350203D6626}" destId="{E78BD5E4-FCEE-4C45-B4F5-1041C4F135B8}" srcOrd="4" destOrd="0" parTransId="{912EFE27-9CAA-48A9-98C4-2B76414F9AE3}" sibTransId="{57C90F10-4A55-4F05-BE1C-0E2CDB309152}"/>
    <dgm:cxn modelId="{91A60BC6-38D3-4116-8288-1B3F2FE0FAD0}" type="presOf" srcId="{419E560B-1A02-4F28-AA56-76F57615A968}" destId="{7F36F347-BF69-4C74-A5D4-CF9397CC641B}" srcOrd="0" destOrd="0" presId="urn:microsoft.com/office/officeart/2005/8/layout/hierarchy3"/>
    <dgm:cxn modelId="{57C993A8-05DC-413B-80F0-67F396BFCE66}" type="presOf" srcId="{92573E46-FAEE-4D61-AAE7-98995E4CEC5B}" destId="{E174D33A-2D95-4677-B225-BC938513BE95}" srcOrd="0" destOrd="0" presId="urn:microsoft.com/office/officeart/2005/8/layout/hierarchy3"/>
    <dgm:cxn modelId="{61308CCE-2167-4ECA-ABB4-8CEFF6F83AFA}" type="presOf" srcId="{4DDECE69-5B69-4F2E-959C-DF900FB99DEF}" destId="{CE472039-409E-4643-937E-8BB1F10249B1}" srcOrd="0" destOrd="0" presId="urn:microsoft.com/office/officeart/2005/8/layout/hierarchy3"/>
    <dgm:cxn modelId="{D6DC100D-A2B7-42C5-AFB9-F4B511B83D12}" type="presOf" srcId="{912EFE27-9CAA-48A9-98C4-2B76414F9AE3}" destId="{D9583926-C0EA-4E15-B7C2-5B5E0CB9B95E}" srcOrd="0" destOrd="0" presId="urn:microsoft.com/office/officeart/2005/8/layout/hierarchy3"/>
    <dgm:cxn modelId="{0F21F199-2F42-4277-B12B-8A9D446C50A9}" type="presParOf" srcId="{463B44C2-562B-4F51-AEAD-2E6CAF3CCEC7}" destId="{90B6682A-B210-4755-B39E-6988F033BBA5}" srcOrd="0" destOrd="0" presId="urn:microsoft.com/office/officeart/2005/8/layout/hierarchy3"/>
    <dgm:cxn modelId="{F6FD9357-EE03-4311-A8A1-0DCC1FBB747C}" type="presParOf" srcId="{90B6682A-B210-4755-B39E-6988F033BBA5}" destId="{58EC7C18-C0A1-4D30-8E44-388BBDABBE4D}" srcOrd="0" destOrd="0" presId="urn:microsoft.com/office/officeart/2005/8/layout/hierarchy3"/>
    <dgm:cxn modelId="{EE64E9DB-89A9-434C-BBDA-8C9CB05C4A99}" type="presParOf" srcId="{58EC7C18-C0A1-4D30-8E44-388BBDABBE4D}" destId="{F6D8BF58-671A-408F-A675-0EF6C2A34A68}" srcOrd="0" destOrd="0" presId="urn:microsoft.com/office/officeart/2005/8/layout/hierarchy3"/>
    <dgm:cxn modelId="{1F810021-5804-43B8-9328-75763DF85A3D}" type="presParOf" srcId="{58EC7C18-C0A1-4D30-8E44-388BBDABBE4D}" destId="{0B3B8733-F419-4E93-8833-DF60FCFF641D}" srcOrd="1" destOrd="0" presId="urn:microsoft.com/office/officeart/2005/8/layout/hierarchy3"/>
    <dgm:cxn modelId="{5183BF5F-8FAB-4F19-8379-0F2B3C1653F0}" type="presParOf" srcId="{90B6682A-B210-4755-B39E-6988F033BBA5}" destId="{B3AA6F24-413C-4054-92E2-D0FA894461FC}" srcOrd="1" destOrd="0" presId="urn:microsoft.com/office/officeart/2005/8/layout/hierarchy3"/>
    <dgm:cxn modelId="{205F07B7-6E3B-4A1D-ABEA-A7AF4B700D9D}" type="presParOf" srcId="{B3AA6F24-413C-4054-92E2-D0FA894461FC}" destId="{BE6E3082-96E5-415C-A97F-D9B7325A3C35}" srcOrd="0" destOrd="0" presId="urn:microsoft.com/office/officeart/2005/8/layout/hierarchy3"/>
    <dgm:cxn modelId="{112371B7-1C9D-400D-82A7-8511768DF69B}" type="presParOf" srcId="{B3AA6F24-413C-4054-92E2-D0FA894461FC}" destId="{4A25648E-9C0E-462B-991B-E392C466605D}" srcOrd="1" destOrd="0" presId="urn:microsoft.com/office/officeart/2005/8/layout/hierarchy3"/>
    <dgm:cxn modelId="{A26192F6-005F-4E26-8792-6513CCC66247}" type="presParOf" srcId="{B3AA6F24-413C-4054-92E2-D0FA894461FC}" destId="{6578BA2A-7080-471A-AC12-AE62B98F34B9}" srcOrd="2" destOrd="0" presId="urn:microsoft.com/office/officeart/2005/8/layout/hierarchy3"/>
    <dgm:cxn modelId="{C9DBCD7C-6F90-4D67-903C-E3A94E4BD693}" type="presParOf" srcId="{B3AA6F24-413C-4054-92E2-D0FA894461FC}" destId="{E028DBA5-AB80-42AC-B3EB-7636DC785605}" srcOrd="3" destOrd="0" presId="urn:microsoft.com/office/officeart/2005/8/layout/hierarchy3"/>
    <dgm:cxn modelId="{F1A7EC56-451E-4C0B-AF97-B12815DA1108}" type="presParOf" srcId="{B3AA6F24-413C-4054-92E2-D0FA894461FC}" destId="{E0096845-42CE-4DF8-9D34-D2FEAA2C8CA8}" srcOrd="4" destOrd="0" presId="urn:microsoft.com/office/officeart/2005/8/layout/hierarchy3"/>
    <dgm:cxn modelId="{98B758C1-46B8-45C1-B0F2-F0E0154EF3EB}" type="presParOf" srcId="{B3AA6F24-413C-4054-92E2-D0FA894461FC}" destId="{E174D33A-2D95-4677-B225-BC938513BE95}" srcOrd="5" destOrd="0" presId="urn:microsoft.com/office/officeart/2005/8/layout/hierarchy3"/>
    <dgm:cxn modelId="{2B8299CF-09E0-4A78-BE69-FBD8B6C3D841}" type="presParOf" srcId="{B3AA6F24-413C-4054-92E2-D0FA894461FC}" destId="{50A96550-8ECC-412F-B73F-8B78AE64D924}" srcOrd="6" destOrd="0" presId="urn:microsoft.com/office/officeart/2005/8/layout/hierarchy3"/>
    <dgm:cxn modelId="{B889FFD6-0976-43F1-BDD5-5EF9F8F87374}" type="presParOf" srcId="{B3AA6F24-413C-4054-92E2-D0FA894461FC}" destId="{7F36F347-BF69-4C74-A5D4-CF9397CC641B}" srcOrd="7" destOrd="0" presId="urn:microsoft.com/office/officeart/2005/8/layout/hierarchy3"/>
    <dgm:cxn modelId="{DB85F97D-41BA-4EA2-B02E-834FE6DA764B}" type="presParOf" srcId="{B3AA6F24-413C-4054-92E2-D0FA894461FC}" destId="{D9583926-C0EA-4E15-B7C2-5B5E0CB9B95E}" srcOrd="8" destOrd="0" presId="urn:microsoft.com/office/officeart/2005/8/layout/hierarchy3"/>
    <dgm:cxn modelId="{342C29BD-11D9-4556-9DBD-345D50C41047}" type="presParOf" srcId="{B3AA6F24-413C-4054-92E2-D0FA894461FC}" destId="{A9D433B4-93CA-40B2-B26F-503B53B54B4D}" srcOrd="9" destOrd="0" presId="urn:microsoft.com/office/officeart/2005/8/layout/hierarchy3"/>
    <dgm:cxn modelId="{4A393F84-CE1B-4320-BBE9-4E0CB54CD26F}" type="presParOf" srcId="{B3AA6F24-413C-4054-92E2-D0FA894461FC}" destId="{CE472039-409E-4643-937E-8BB1F10249B1}" srcOrd="10" destOrd="0" presId="urn:microsoft.com/office/officeart/2005/8/layout/hierarchy3"/>
    <dgm:cxn modelId="{A9B0A5D0-16C1-4115-8A8E-2B74C1E9B66C}" type="presParOf" srcId="{B3AA6F24-413C-4054-92E2-D0FA894461FC}" destId="{43CE0BF4-7EDC-4BA9-AC73-3DAA20CF84CA}" srcOrd="11" destOrd="0" presId="urn:microsoft.com/office/officeart/2005/8/layout/hierarchy3"/>
    <dgm:cxn modelId="{6585543E-1539-4CB1-BF0A-39FFA6F1B99C}" type="presParOf" srcId="{B3AA6F24-413C-4054-92E2-D0FA894461FC}" destId="{CD17426A-4D5D-47BB-8A8A-B66B53A9BEB1}" srcOrd="12" destOrd="0" presId="urn:microsoft.com/office/officeart/2005/8/layout/hierarchy3"/>
    <dgm:cxn modelId="{C5EA0831-5401-4882-B5FD-34B259BE996B}" type="presParOf" srcId="{B3AA6F24-413C-4054-92E2-D0FA894461FC}" destId="{9300E523-0F6A-4972-BCBE-3DBED0BE14CB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0" y="144020"/>
          <a:ext cx="3240013" cy="5383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Гуманитарный отдел</a:t>
          </a:r>
          <a:endParaRPr lang="ru-RU" sz="1800" b="1" kern="1200" dirty="0">
            <a:effectLst/>
          </a:endParaRPr>
        </a:p>
      </dsp:txBody>
      <dsp:txXfrm>
        <a:off x="15768" y="159788"/>
        <a:ext cx="3208477" cy="506836"/>
      </dsp:txXfrm>
    </dsp:sp>
    <dsp:sp modelId="{BE6E3082-96E5-415C-A97F-D9B7325A3C35}">
      <dsp:nvSpPr>
        <dsp:cNvPr id="0" name=""/>
        <dsp:cNvSpPr/>
      </dsp:nvSpPr>
      <dsp:spPr>
        <a:xfrm>
          <a:off x="324001" y="682392"/>
          <a:ext cx="465078" cy="450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162"/>
              </a:lnTo>
              <a:lnTo>
                <a:pt x="465078" y="45016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789080" y="824951"/>
          <a:ext cx="7200003" cy="61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Проект объединения </a:t>
          </a:r>
          <a:r>
            <a:rPr lang="ru-RU" sz="1600" b="0" i="0" kern="1200" dirty="0" smtClean="0"/>
            <a:t>(в рамках реализации образовательной программы)</a:t>
          </a:r>
          <a:endParaRPr lang="ru-RU" sz="1600" b="1" i="1" kern="1200" dirty="0"/>
        </a:p>
      </dsp:txBody>
      <dsp:txXfrm>
        <a:off x="807099" y="842970"/>
        <a:ext cx="7163965" cy="579169"/>
      </dsp:txXfrm>
    </dsp:sp>
    <dsp:sp modelId="{6578BA2A-7080-471A-AC12-AE62B98F34B9}">
      <dsp:nvSpPr>
        <dsp:cNvPr id="0" name=""/>
        <dsp:cNvSpPr/>
      </dsp:nvSpPr>
      <dsp:spPr>
        <a:xfrm>
          <a:off x="324001" y="682392"/>
          <a:ext cx="415899" cy="1366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600"/>
              </a:lnTo>
              <a:lnTo>
                <a:pt x="415899" y="136660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739901" y="1656179"/>
          <a:ext cx="7200003" cy="7856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Проект отдела</a:t>
          </a:r>
          <a:endParaRPr lang="ru-RU" sz="1600" b="1" i="1" kern="1200" dirty="0">
            <a:solidFill>
              <a:srgbClr val="00206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Молодежная газета «В ЦЕНТРЕ»</a:t>
          </a:r>
          <a:endParaRPr lang="ru-RU" sz="1600" kern="1200" dirty="0"/>
        </a:p>
      </dsp:txBody>
      <dsp:txXfrm>
        <a:off x="762911" y="1679189"/>
        <a:ext cx="7153983" cy="739606"/>
      </dsp:txXfrm>
    </dsp:sp>
    <dsp:sp modelId="{981217C9-E3BE-4B32-9F20-32D4707978C1}">
      <dsp:nvSpPr>
        <dsp:cNvPr id="0" name=""/>
        <dsp:cNvSpPr/>
      </dsp:nvSpPr>
      <dsp:spPr>
        <a:xfrm>
          <a:off x="324001" y="682392"/>
          <a:ext cx="454452" cy="3113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70"/>
              </a:lnTo>
              <a:lnTo>
                <a:pt x="454452" y="311347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665D3-51C8-4FE8-A698-CF13262343BE}">
      <dsp:nvSpPr>
        <dsp:cNvPr id="0" name=""/>
        <dsp:cNvSpPr/>
      </dsp:nvSpPr>
      <dsp:spPr>
        <a:xfrm>
          <a:off x="778453" y="2664299"/>
          <a:ext cx="7200003" cy="2263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Городские проекты</a:t>
          </a:r>
          <a:endParaRPr lang="ru-RU" sz="1600" b="1" i="1" kern="1200" dirty="0">
            <a:solidFill>
              <a:srgbClr val="00206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Православные образовательные чтения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Олимпиада ОПК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Интеллектуальная олимпиада «Наше наследие»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«Юный журналист года»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Культурологический марафон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Городской конкурс литературного творчества «Веснушки»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Городской социокультурный проект «Театр в классе»</a:t>
          </a:r>
          <a:endParaRPr lang="ru-RU" sz="1600" kern="1200" dirty="0"/>
        </a:p>
      </dsp:txBody>
      <dsp:txXfrm>
        <a:off x="844738" y="2730584"/>
        <a:ext cx="7067433" cy="21305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192" y="144014"/>
          <a:ext cx="3602270" cy="600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Естественнонаучный отдел</a:t>
          </a:r>
          <a:endParaRPr lang="ru-RU" sz="1800" b="1" kern="1200" dirty="0">
            <a:effectLst/>
          </a:endParaRPr>
        </a:p>
      </dsp:txBody>
      <dsp:txXfrm>
        <a:off x="17777" y="161599"/>
        <a:ext cx="3567100" cy="565211"/>
      </dsp:txXfrm>
    </dsp:sp>
    <dsp:sp modelId="{BE6E3082-96E5-415C-A97F-D9B7325A3C35}">
      <dsp:nvSpPr>
        <dsp:cNvPr id="0" name=""/>
        <dsp:cNvSpPr/>
      </dsp:nvSpPr>
      <dsp:spPr>
        <a:xfrm>
          <a:off x="360419" y="744395"/>
          <a:ext cx="369061" cy="417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41"/>
              </a:lnTo>
              <a:lnTo>
                <a:pt x="369061" y="417441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729480" y="864095"/>
          <a:ext cx="7479244" cy="5954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Проект объединения </a:t>
          </a:r>
          <a:r>
            <a:rPr lang="ru-RU" sz="1600" b="0" i="0" kern="1200" dirty="0" smtClean="0"/>
            <a:t>(в рамках реализации образовательной программы)</a:t>
          </a:r>
          <a:endParaRPr lang="ru-RU" sz="1600" b="0" i="0" kern="1200" dirty="0"/>
        </a:p>
      </dsp:txBody>
      <dsp:txXfrm>
        <a:off x="746921" y="881536"/>
        <a:ext cx="7444362" cy="560599"/>
      </dsp:txXfrm>
    </dsp:sp>
    <dsp:sp modelId="{6578BA2A-7080-471A-AC12-AE62B98F34B9}">
      <dsp:nvSpPr>
        <dsp:cNvPr id="0" name=""/>
        <dsp:cNvSpPr/>
      </dsp:nvSpPr>
      <dsp:spPr>
        <a:xfrm>
          <a:off x="360419" y="744395"/>
          <a:ext cx="369061" cy="130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608"/>
              </a:lnTo>
              <a:lnTo>
                <a:pt x="369061" y="130560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729480" y="1584177"/>
          <a:ext cx="7479244" cy="931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i="1" kern="1200" dirty="0" smtClean="0"/>
            <a:t>Проекты отдела</a:t>
          </a:r>
          <a:endParaRPr lang="ru-RU" sz="1600" b="1" i="1" kern="1200" dirty="0"/>
        </a:p>
        <a:p>
          <a:pPr marL="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«Как живет большой город?»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Мобильная физико-химическая лаборатория «Центр» </a:t>
          </a:r>
          <a:endParaRPr lang="ru-RU" sz="1600" kern="1200" dirty="0"/>
        </a:p>
      </dsp:txBody>
      <dsp:txXfrm>
        <a:off x="756767" y="1611464"/>
        <a:ext cx="7424670" cy="877079"/>
      </dsp:txXfrm>
    </dsp:sp>
    <dsp:sp modelId="{913FAD22-33D7-4DB0-B0DE-A4EA22743EF4}">
      <dsp:nvSpPr>
        <dsp:cNvPr id="0" name=""/>
        <dsp:cNvSpPr/>
      </dsp:nvSpPr>
      <dsp:spPr>
        <a:xfrm>
          <a:off x="360419" y="744395"/>
          <a:ext cx="369061" cy="3169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767"/>
              </a:lnTo>
              <a:lnTo>
                <a:pt x="369061" y="3169767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7DCC0-87C4-445E-AAD1-9CF1826E84A9}">
      <dsp:nvSpPr>
        <dsp:cNvPr id="0" name=""/>
        <dsp:cNvSpPr/>
      </dsp:nvSpPr>
      <dsp:spPr>
        <a:xfrm>
          <a:off x="729480" y="2664299"/>
          <a:ext cx="7479244" cy="249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i="1" kern="1200" dirty="0" smtClean="0"/>
            <a:t>Городские проекты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1262063" algn="l"/>
            </a:tabLst>
          </a:pPr>
          <a:r>
            <a:rPr lang="ru-RU" sz="1600" kern="1200" dirty="0" smtClean="0"/>
            <a:t>Научные конференции: НПК «Первые шаги в науку», «Я- исследователь», Конкурс исследовательских проектов  «ВЗЛЕТ», Всероссийский форум научной молодежи «Шаг в будущее»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«Мир занимательных наук» (ОЦОП)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ГНОУ «Перспектива»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Экологическое образование, воспитание: Городской фестиваль «Экология. Безопасность. Жизнь», экологический </a:t>
          </a:r>
          <a:r>
            <a:rPr lang="ru-RU" sz="1600" kern="1200" dirty="0" err="1" smtClean="0"/>
            <a:t>брейн</a:t>
          </a:r>
          <a:r>
            <a:rPr lang="ru-RU" sz="1600" kern="1200" dirty="0" smtClean="0"/>
            <a:t>-ринг «Природа и мы», Городская НПК «Эколог 21 века»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«Цифровая лаборатория «Архимед»</a:t>
          </a:r>
          <a:endParaRPr lang="ru-RU" sz="1600" kern="1200" dirty="0"/>
        </a:p>
      </dsp:txBody>
      <dsp:txXfrm>
        <a:off x="802694" y="2737513"/>
        <a:ext cx="7332816" cy="2353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0" y="144015"/>
          <a:ext cx="4052646" cy="710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Отдел технического и художественного творчества</a:t>
          </a:r>
          <a:endParaRPr lang="ru-RU" sz="1800" b="1" kern="1200" dirty="0">
            <a:effectLst/>
          </a:endParaRPr>
        </a:p>
      </dsp:txBody>
      <dsp:txXfrm>
        <a:off x="20807" y="164822"/>
        <a:ext cx="4011032" cy="668806"/>
      </dsp:txXfrm>
    </dsp:sp>
    <dsp:sp modelId="{BE6E3082-96E5-415C-A97F-D9B7325A3C35}">
      <dsp:nvSpPr>
        <dsp:cNvPr id="0" name=""/>
        <dsp:cNvSpPr/>
      </dsp:nvSpPr>
      <dsp:spPr>
        <a:xfrm>
          <a:off x="405264" y="854435"/>
          <a:ext cx="274227" cy="575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5979"/>
              </a:lnTo>
              <a:lnTo>
                <a:pt x="274227" y="575979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679492" y="1152129"/>
          <a:ext cx="7248781" cy="556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Проект объединения </a:t>
          </a:r>
          <a:r>
            <a:rPr lang="ru-RU" sz="1600" b="0" i="0" kern="1200" dirty="0" smtClean="0"/>
            <a:t>(в рамках реализации образовательной программы)</a:t>
          </a:r>
          <a:endParaRPr lang="ru-RU" sz="1600" b="0" i="0" kern="1200" dirty="0"/>
        </a:p>
      </dsp:txBody>
      <dsp:txXfrm>
        <a:off x="695793" y="1168430"/>
        <a:ext cx="7216179" cy="523967"/>
      </dsp:txXfrm>
    </dsp:sp>
    <dsp:sp modelId="{6578BA2A-7080-471A-AC12-AE62B98F34B9}">
      <dsp:nvSpPr>
        <dsp:cNvPr id="0" name=""/>
        <dsp:cNvSpPr/>
      </dsp:nvSpPr>
      <dsp:spPr>
        <a:xfrm>
          <a:off x="405264" y="854435"/>
          <a:ext cx="274227" cy="1419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9059"/>
              </a:lnTo>
              <a:lnTo>
                <a:pt x="274227" y="1419059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679492" y="1944218"/>
          <a:ext cx="7248781" cy="658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Проект отдела</a:t>
          </a:r>
          <a:endParaRPr lang="ru-RU" sz="1600" b="1" i="1" kern="1200" dirty="0">
            <a:solidFill>
              <a:srgbClr val="00206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Проект «Тольятти - Город – Сад»</a:t>
          </a:r>
          <a:endParaRPr lang="ru-RU" sz="1600" kern="1200" dirty="0"/>
        </a:p>
      </dsp:txBody>
      <dsp:txXfrm>
        <a:off x="698780" y="1963506"/>
        <a:ext cx="7210205" cy="619975"/>
      </dsp:txXfrm>
    </dsp:sp>
    <dsp:sp modelId="{913FAD22-33D7-4DB0-B0DE-A4EA22743EF4}">
      <dsp:nvSpPr>
        <dsp:cNvPr id="0" name=""/>
        <dsp:cNvSpPr/>
      </dsp:nvSpPr>
      <dsp:spPr>
        <a:xfrm>
          <a:off x="405264" y="854435"/>
          <a:ext cx="274227" cy="2788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8480"/>
              </a:lnTo>
              <a:lnTo>
                <a:pt x="274227" y="278848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7DCC0-87C4-445E-AAD1-9CF1826E84A9}">
      <dsp:nvSpPr>
        <dsp:cNvPr id="0" name=""/>
        <dsp:cNvSpPr/>
      </dsp:nvSpPr>
      <dsp:spPr>
        <a:xfrm>
          <a:off x="679492" y="2808313"/>
          <a:ext cx="7248781" cy="1669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2060"/>
              </a:solidFill>
            </a:rPr>
            <a:t>Городские проекты</a:t>
          </a:r>
          <a:endParaRPr lang="ru-RU" sz="1600" kern="1200" dirty="0">
            <a:solidFill>
              <a:srgbClr val="00206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Городская школа архитектуры и дизайна «Серебряная АРКА»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Городская школьная студия-лаборатория кино и телевидения «Зеркало»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/>
            <a:t>Цикл мастер-классов по ДПИ и прикладному творчеству</a:t>
          </a:r>
          <a:endParaRPr lang="ru-RU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/>
            <a:t>Фотомастерская «Горизонт»</a:t>
          </a:r>
          <a:endParaRPr lang="ru-RU" sz="1600" b="0" kern="1200" dirty="0"/>
        </a:p>
      </dsp:txBody>
      <dsp:txXfrm>
        <a:off x="728381" y="2857202"/>
        <a:ext cx="7151003" cy="15714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0" y="144014"/>
          <a:ext cx="3378343" cy="7132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Социально-экономический отдел</a:t>
          </a:r>
          <a:endParaRPr lang="ru-RU" sz="1800" b="1" kern="1200" dirty="0">
            <a:effectLst/>
          </a:endParaRPr>
        </a:p>
      </dsp:txBody>
      <dsp:txXfrm>
        <a:off x="20889" y="164903"/>
        <a:ext cx="3336565" cy="671430"/>
      </dsp:txXfrm>
    </dsp:sp>
    <dsp:sp modelId="{BE6E3082-96E5-415C-A97F-D9B7325A3C35}">
      <dsp:nvSpPr>
        <dsp:cNvPr id="0" name=""/>
        <dsp:cNvSpPr/>
      </dsp:nvSpPr>
      <dsp:spPr>
        <a:xfrm>
          <a:off x="337834" y="857223"/>
          <a:ext cx="203412" cy="587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443"/>
              </a:lnTo>
              <a:lnTo>
                <a:pt x="203412" y="587443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541247" y="1161138"/>
          <a:ext cx="7385366" cy="5670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0066"/>
              </a:solidFill>
            </a:rPr>
            <a:t>Проект объединения </a:t>
          </a:r>
          <a:r>
            <a:rPr lang="ru-RU" sz="1600" b="0" i="0" kern="1200" dirty="0" smtClean="0"/>
            <a:t>(в рамках реализации образовательной программы)</a:t>
          </a:r>
          <a:endParaRPr lang="ru-RU" sz="1600" b="0" i="0" kern="1200" dirty="0"/>
        </a:p>
      </dsp:txBody>
      <dsp:txXfrm>
        <a:off x="557856" y="1177747"/>
        <a:ext cx="7352148" cy="533838"/>
      </dsp:txXfrm>
    </dsp:sp>
    <dsp:sp modelId="{6578BA2A-7080-471A-AC12-AE62B98F34B9}">
      <dsp:nvSpPr>
        <dsp:cNvPr id="0" name=""/>
        <dsp:cNvSpPr/>
      </dsp:nvSpPr>
      <dsp:spPr>
        <a:xfrm>
          <a:off x="337834" y="857223"/>
          <a:ext cx="203412" cy="142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9625"/>
              </a:lnTo>
              <a:lnTo>
                <a:pt x="203412" y="142962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541247" y="1944214"/>
          <a:ext cx="7385366" cy="6852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0066"/>
              </a:solidFill>
            </a:rPr>
            <a:t>Проект отдела</a:t>
          </a:r>
          <a:endParaRPr lang="ru-RU" sz="1600" b="1" i="1" kern="1200" dirty="0">
            <a:solidFill>
              <a:srgbClr val="00006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Школа инновационного мышления «</a:t>
          </a:r>
          <a:r>
            <a:rPr lang="ru-RU" sz="1600" kern="1200" dirty="0" err="1" smtClean="0"/>
            <a:t>МаксимУМ</a:t>
          </a:r>
          <a:r>
            <a:rPr lang="ru-RU" sz="1600" kern="1200" dirty="0" smtClean="0"/>
            <a:t>» </a:t>
          </a:r>
          <a:endParaRPr lang="ru-RU" sz="1600" kern="1200" dirty="0"/>
        </a:p>
      </dsp:txBody>
      <dsp:txXfrm>
        <a:off x="561318" y="1964285"/>
        <a:ext cx="7345224" cy="645127"/>
      </dsp:txXfrm>
    </dsp:sp>
    <dsp:sp modelId="{913FAD22-33D7-4DB0-B0DE-A4EA22743EF4}">
      <dsp:nvSpPr>
        <dsp:cNvPr id="0" name=""/>
        <dsp:cNvSpPr/>
      </dsp:nvSpPr>
      <dsp:spPr>
        <a:xfrm>
          <a:off x="337834" y="857223"/>
          <a:ext cx="203412" cy="2902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2819"/>
              </a:lnTo>
              <a:lnTo>
                <a:pt x="203412" y="2902819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7DCC0-87C4-445E-AAD1-9CF1826E84A9}">
      <dsp:nvSpPr>
        <dsp:cNvPr id="0" name=""/>
        <dsp:cNvSpPr/>
      </dsp:nvSpPr>
      <dsp:spPr>
        <a:xfrm>
          <a:off x="541247" y="2839563"/>
          <a:ext cx="7385366" cy="18409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0066"/>
              </a:solidFill>
            </a:rPr>
            <a:t>Городские проекты</a:t>
          </a:r>
          <a:endParaRPr lang="ru-RU" sz="1600" kern="1200" dirty="0">
            <a:solidFill>
              <a:srgbClr val="00006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Ступени успеха: экономическое образование и воспитание, От идеи до бизнеса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Профильная смена «Юные экономисты. Бизнес-погружение»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Муниципальный этап Всероссийского конкурса исторических исследовательских работ старшеклассников  «Человек в истории. Россия – ХХ вв.»</a:t>
          </a:r>
          <a:endParaRPr lang="ru-RU" sz="1600" b="0" kern="1200" dirty="0"/>
        </a:p>
      </dsp:txBody>
      <dsp:txXfrm>
        <a:off x="595167" y="2893483"/>
        <a:ext cx="7277526" cy="17331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1617" y="93799"/>
          <a:ext cx="3381633" cy="5636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Школа «Филиппок»</a:t>
          </a:r>
          <a:endParaRPr lang="ru-RU" sz="1800" b="1" kern="1200" dirty="0">
            <a:effectLst/>
          </a:endParaRPr>
        </a:p>
      </dsp:txBody>
      <dsp:txXfrm>
        <a:off x="18124" y="110306"/>
        <a:ext cx="3348619" cy="530591"/>
      </dsp:txXfrm>
    </dsp:sp>
    <dsp:sp modelId="{BE6E3082-96E5-415C-A97F-D9B7325A3C35}">
      <dsp:nvSpPr>
        <dsp:cNvPr id="0" name=""/>
        <dsp:cNvSpPr/>
      </dsp:nvSpPr>
      <dsp:spPr>
        <a:xfrm>
          <a:off x="339780" y="657405"/>
          <a:ext cx="236921" cy="703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260"/>
              </a:lnTo>
              <a:lnTo>
                <a:pt x="236921" y="70326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576702" y="1008108"/>
          <a:ext cx="7383619" cy="705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0066"/>
              </a:solidFill>
            </a:rPr>
            <a:t>Проект объединения </a:t>
          </a:r>
          <a:r>
            <a:rPr lang="ru-RU" sz="1600" b="0" i="0" kern="1200" dirty="0" smtClean="0"/>
            <a:t>(</a:t>
          </a:r>
          <a:r>
            <a:rPr lang="ru-RU" sz="1600" b="1" i="0" kern="1200" dirty="0" smtClean="0"/>
            <a:t>в рамках реализации каждой образовательной программы</a:t>
          </a:r>
          <a:r>
            <a:rPr lang="ru-RU" sz="1600" b="0" i="0" kern="1200" dirty="0" smtClean="0"/>
            <a:t>)</a:t>
          </a:r>
          <a:endParaRPr lang="ru-RU" sz="1600" b="0" i="0" kern="1200" dirty="0"/>
        </a:p>
      </dsp:txBody>
      <dsp:txXfrm>
        <a:off x="597354" y="1028760"/>
        <a:ext cx="7342315" cy="663810"/>
      </dsp:txXfrm>
    </dsp:sp>
    <dsp:sp modelId="{6578BA2A-7080-471A-AC12-AE62B98F34B9}">
      <dsp:nvSpPr>
        <dsp:cNvPr id="0" name=""/>
        <dsp:cNvSpPr/>
      </dsp:nvSpPr>
      <dsp:spPr>
        <a:xfrm>
          <a:off x="339780" y="657405"/>
          <a:ext cx="216631" cy="1717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7792"/>
              </a:lnTo>
              <a:lnTo>
                <a:pt x="216631" y="171779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556412" y="2016225"/>
          <a:ext cx="7383619" cy="7179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000066"/>
              </a:solidFill>
            </a:rPr>
            <a:t>Проект отдела</a:t>
          </a:r>
          <a:endParaRPr lang="ru-RU" sz="1600" b="1" i="1" kern="1200" dirty="0">
            <a:solidFill>
              <a:srgbClr val="00006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«Открываем ВМЕСТЕ»</a:t>
          </a:r>
          <a:endParaRPr lang="ru-RU" sz="1600" kern="1200" dirty="0"/>
        </a:p>
      </dsp:txBody>
      <dsp:txXfrm>
        <a:off x="577440" y="2037253"/>
        <a:ext cx="7341563" cy="6758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8BF58-671A-408F-A675-0EF6C2A34A68}">
      <dsp:nvSpPr>
        <dsp:cNvPr id="0" name=""/>
        <dsp:cNvSpPr/>
      </dsp:nvSpPr>
      <dsp:spPr>
        <a:xfrm>
          <a:off x="216018" y="463523"/>
          <a:ext cx="3370428" cy="557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</a:rPr>
            <a:t>СТРУКТУРА ПРОЕКТА</a:t>
          </a:r>
          <a:endParaRPr lang="ru-RU" sz="1800" b="1" kern="1200" dirty="0">
            <a:effectLst/>
          </a:endParaRPr>
        </a:p>
      </dsp:txBody>
      <dsp:txXfrm>
        <a:off x="232350" y="479855"/>
        <a:ext cx="3337764" cy="524936"/>
      </dsp:txXfrm>
    </dsp:sp>
    <dsp:sp modelId="{BE6E3082-96E5-415C-A97F-D9B7325A3C35}">
      <dsp:nvSpPr>
        <dsp:cNvPr id="0" name=""/>
        <dsp:cNvSpPr/>
      </dsp:nvSpPr>
      <dsp:spPr>
        <a:xfrm>
          <a:off x="553061" y="1021123"/>
          <a:ext cx="690317" cy="427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705"/>
              </a:lnTo>
              <a:lnTo>
                <a:pt x="690317" y="42770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648E-9C0E-462B-991B-E392C466605D}">
      <dsp:nvSpPr>
        <dsp:cNvPr id="0" name=""/>
        <dsp:cNvSpPr/>
      </dsp:nvSpPr>
      <dsp:spPr>
        <a:xfrm>
          <a:off x="1243379" y="1224134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/>
            <a:t>Актуальность </a:t>
          </a:r>
          <a:r>
            <a:rPr lang="ru-RU" sz="1600" b="0" i="0" kern="1200" dirty="0" smtClean="0"/>
            <a:t>(выявленная проблема и/или противоречие)</a:t>
          </a:r>
          <a:endParaRPr lang="ru-RU" sz="1600" b="0" i="0" kern="1200" dirty="0"/>
        </a:p>
      </dsp:txBody>
      <dsp:txXfrm>
        <a:off x="1256541" y="1237296"/>
        <a:ext cx="6525673" cy="423066"/>
      </dsp:txXfrm>
    </dsp:sp>
    <dsp:sp modelId="{6578BA2A-7080-471A-AC12-AE62B98F34B9}">
      <dsp:nvSpPr>
        <dsp:cNvPr id="0" name=""/>
        <dsp:cNvSpPr/>
      </dsp:nvSpPr>
      <dsp:spPr>
        <a:xfrm>
          <a:off x="553061" y="1021123"/>
          <a:ext cx="678437" cy="10757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5775"/>
              </a:lnTo>
              <a:lnTo>
                <a:pt x="678437" y="107577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8DBA5-AB80-42AC-B3EB-7636DC785605}">
      <dsp:nvSpPr>
        <dsp:cNvPr id="0" name=""/>
        <dsp:cNvSpPr/>
      </dsp:nvSpPr>
      <dsp:spPr>
        <a:xfrm>
          <a:off x="1231499" y="1872204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/>
            <a:t>Целеполагание</a:t>
          </a:r>
          <a:r>
            <a:rPr lang="ru-RU" sz="1600" b="0" i="0" kern="1200" dirty="0" smtClean="0"/>
            <a:t> (четкость, измеримость, конкретность)</a:t>
          </a:r>
          <a:endParaRPr lang="ru-RU" sz="1600" b="0" i="0" kern="1200" dirty="0"/>
        </a:p>
      </dsp:txBody>
      <dsp:txXfrm>
        <a:off x="1244661" y="1885366"/>
        <a:ext cx="6525673" cy="423066"/>
      </dsp:txXfrm>
    </dsp:sp>
    <dsp:sp modelId="{E0096845-42CE-4DF8-9D34-D2FEAA2C8CA8}">
      <dsp:nvSpPr>
        <dsp:cNvPr id="0" name=""/>
        <dsp:cNvSpPr/>
      </dsp:nvSpPr>
      <dsp:spPr>
        <a:xfrm>
          <a:off x="553061" y="1021123"/>
          <a:ext cx="690673" cy="172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855"/>
              </a:lnTo>
              <a:lnTo>
                <a:pt x="690673" y="172385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4D33A-2D95-4677-B225-BC938513BE95}">
      <dsp:nvSpPr>
        <dsp:cNvPr id="0" name=""/>
        <dsp:cNvSpPr/>
      </dsp:nvSpPr>
      <dsp:spPr>
        <a:xfrm>
          <a:off x="1243735" y="2520283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/>
            <a:t>Задачи</a:t>
          </a:r>
          <a:r>
            <a:rPr lang="ru-RU" sz="1600" b="0" i="0" kern="1200" dirty="0" smtClean="0"/>
            <a:t> (</a:t>
          </a:r>
          <a:r>
            <a:rPr lang="ru-RU" altLang="ru-RU" sz="1600" b="0" i="0" kern="1200" dirty="0" smtClean="0"/>
            <a:t>3-5 крупных шагов по достижению цели)</a:t>
          </a:r>
          <a:endParaRPr lang="ru-RU" sz="1600" b="0" i="0" kern="1200" dirty="0"/>
        </a:p>
      </dsp:txBody>
      <dsp:txXfrm>
        <a:off x="1256897" y="2533445"/>
        <a:ext cx="6525673" cy="423066"/>
      </dsp:txXfrm>
    </dsp:sp>
    <dsp:sp modelId="{50A96550-8ECC-412F-B73F-8B78AE64D924}">
      <dsp:nvSpPr>
        <dsp:cNvPr id="0" name=""/>
        <dsp:cNvSpPr/>
      </dsp:nvSpPr>
      <dsp:spPr>
        <a:xfrm>
          <a:off x="553061" y="1021123"/>
          <a:ext cx="690673" cy="2299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9911"/>
              </a:lnTo>
              <a:lnTo>
                <a:pt x="690673" y="2299911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6F347-BF69-4C74-A5D4-CF9397CC641B}">
      <dsp:nvSpPr>
        <dsp:cNvPr id="0" name=""/>
        <dsp:cNvSpPr/>
      </dsp:nvSpPr>
      <dsp:spPr>
        <a:xfrm>
          <a:off x="1243735" y="3096339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600" b="1" i="0" kern="1200" dirty="0" smtClean="0"/>
            <a:t>Основное содержание каждой задачи </a:t>
          </a:r>
          <a:endParaRPr lang="ru-RU" sz="1600" b="1" i="0" kern="1200" dirty="0"/>
        </a:p>
      </dsp:txBody>
      <dsp:txXfrm>
        <a:off x="1256897" y="3109501"/>
        <a:ext cx="6525673" cy="423066"/>
      </dsp:txXfrm>
    </dsp:sp>
    <dsp:sp modelId="{D9583926-C0EA-4E15-B7C2-5B5E0CB9B95E}">
      <dsp:nvSpPr>
        <dsp:cNvPr id="0" name=""/>
        <dsp:cNvSpPr/>
      </dsp:nvSpPr>
      <dsp:spPr>
        <a:xfrm>
          <a:off x="553061" y="1021123"/>
          <a:ext cx="690673" cy="2947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7991"/>
              </a:lnTo>
              <a:lnTo>
                <a:pt x="690673" y="2947991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433B4-93CA-40B2-B26F-503B53B54B4D}">
      <dsp:nvSpPr>
        <dsp:cNvPr id="0" name=""/>
        <dsp:cNvSpPr/>
      </dsp:nvSpPr>
      <dsp:spPr>
        <a:xfrm>
          <a:off x="1243735" y="3744419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600" b="1" i="0" kern="1200" dirty="0" smtClean="0"/>
            <a:t>Ресурсы необходимые для проекта </a:t>
          </a:r>
          <a:endParaRPr lang="ru-RU" sz="1600" b="1" i="0" kern="1200" dirty="0"/>
        </a:p>
      </dsp:txBody>
      <dsp:txXfrm>
        <a:off x="1256897" y="3757581"/>
        <a:ext cx="6525673" cy="423066"/>
      </dsp:txXfrm>
    </dsp:sp>
    <dsp:sp modelId="{CE472039-409E-4643-937E-8BB1F10249B1}">
      <dsp:nvSpPr>
        <dsp:cNvPr id="0" name=""/>
        <dsp:cNvSpPr/>
      </dsp:nvSpPr>
      <dsp:spPr>
        <a:xfrm>
          <a:off x="553061" y="1021123"/>
          <a:ext cx="690673" cy="3524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4056"/>
              </a:lnTo>
              <a:lnTo>
                <a:pt x="690673" y="3524056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E0BF4-7EDC-4BA9-AC73-3DAA20CF84CA}">
      <dsp:nvSpPr>
        <dsp:cNvPr id="0" name=""/>
        <dsp:cNvSpPr/>
      </dsp:nvSpPr>
      <dsp:spPr>
        <a:xfrm>
          <a:off x="1243735" y="4320484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/>
            <a:t>Риски</a:t>
          </a:r>
          <a:endParaRPr lang="ru-RU" sz="1600" b="1" i="0" kern="1200" dirty="0"/>
        </a:p>
      </dsp:txBody>
      <dsp:txXfrm>
        <a:off x="1256897" y="4333646"/>
        <a:ext cx="6525673" cy="423066"/>
      </dsp:txXfrm>
    </dsp:sp>
    <dsp:sp modelId="{CD17426A-4D5D-47BB-8A8A-B66B53A9BEB1}">
      <dsp:nvSpPr>
        <dsp:cNvPr id="0" name=""/>
        <dsp:cNvSpPr/>
      </dsp:nvSpPr>
      <dsp:spPr>
        <a:xfrm>
          <a:off x="553061" y="1021123"/>
          <a:ext cx="690673" cy="4100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0112"/>
              </a:lnTo>
              <a:lnTo>
                <a:pt x="690673" y="41001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00E523-0F6A-4972-BCBE-3DBED0BE14CB}">
      <dsp:nvSpPr>
        <dsp:cNvPr id="0" name=""/>
        <dsp:cNvSpPr/>
      </dsp:nvSpPr>
      <dsp:spPr>
        <a:xfrm>
          <a:off x="1243735" y="4896540"/>
          <a:ext cx="6551997" cy="44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600" b="1" i="0" kern="1200" dirty="0" smtClean="0"/>
            <a:t>Показатели и результаты проекта </a:t>
          </a:r>
          <a:endParaRPr lang="ru-RU" sz="1600" b="1" i="0" kern="1200" dirty="0"/>
        </a:p>
      </dsp:txBody>
      <dsp:txXfrm>
        <a:off x="1256897" y="4909702"/>
        <a:ext cx="6525673" cy="423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52D4F48-1F50-4AAE-8230-98C8F936912A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CFE2D63-0AC6-4149-AF2C-A2AB69CEBE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476672"/>
            <a:ext cx="7295668" cy="122413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Городской семинар «Современные образовательные практики в дополнительном образовании детей.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опыта работы МБОУ ДО ГЦИР»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85192" y="5013176"/>
            <a:ext cx="8363272" cy="79208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>
              <a:buFont typeface="Wingdings 2"/>
              <a:buNone/>
            </a:pPr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Анастасия Викторовна </a:t>
            </a:r>
            <a:r>
              <a:rPr lang="ru-RU" sz="19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Хаирова</a:t>
            </a:r>
            <a:endParaRPr lang="ru-RU" sz="19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buFont typeface="Wingdings 2"/>
              <a:buNone/>
            </a:pPr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директор МБОУ ДО ГЦИР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23528" y="2852936"/>
            <a:ext cx="8519804" cy="201622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2"/>
              <a:buNone/>
            </a:pP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«Проект как основа создания единого образовательного пространства. Проектное управление в образовательной системе Центра»</a:t>
            </a:r>
            <a:endParaRPr lang="ru-RU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09852" y="6093296"/>
            <a:ext cx="8533480" cy="50405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2019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5" y="451640"/>
            <a:ext cx="1446899" cy="1986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трелка вниз 28"/>
          <p:cNvSpPr/>
          <p:nvPr/>
        </p:nvSpPr>
        <p:spPr>
          <a:xfrm>
            <a:off x="4499992" y="1988840"/>
            <a:ext cx="124814" cy="216024"/>
          </a:xfrm>
          <a:prstGeom prst="downArrow">
            <a:avLst>
              <a:gd name="adj1" fmla="val 31684"/>
              <a:gd name="adj2" fmla="val 50000"/>
            </a:avLst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25" name="Стрелка вниз 24"/>
          <p:cNvSpPr/>
          <p:nvPr/>
        </p:nvSpPr>
        <p:spPr>
          <a:xfrm>
            <a:off x="2889358" y="2532966"/>
            <a:ext cx="249627" cy="288032"/>
          </a:xfrm>
          <a:prstGeom prst="downArrow">
            <a:avLst>
              <a:gd name="adj1" fmla="val 31684"/>
              <a:gd name="adj2" fmla="val 50000"/>
            </a:avLst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Проектное управление в образовательной системе Центра</a:t>
            </a:r>
            <a:endParaRPr lang="ru-RU" sz="2200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21939" y="4005064"/>
            <a:ext cx="8316000" cy="2852936"/>
          </a:xfrm>
          <a:prstGeom prst="rect">
            <a:avLst/>
          </a:prstGeom>
          <a:solidFill>
            <a:schemeClr val="bg1"/>
          </a:solidFill>
        </p:spPr>
        <p:txBody>
          <a:bodyPr vert="horz" lIns="182880" tIns="91440">
            <a:normAutofit/>
          </a:bodyPr>
          <a:lstStyle>
            <a:lvl1pPr indent="0">
              <a:lnSpc>
                <a:spcPct val="12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6500" b="1">
                <a:effectLst/>
                <a:latin typeface="Arial" pitchFamily="34" charset="0"/>
                <a:cs typeface="Arial" pitchFamily="34" charset="0"/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  <a:extLst/>
          </a:lstStyle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ru-RU" sz="2000" dirty="0"/>
              <a:t>Портфель проектов </a:t>
            </a:r>
            <a:r>
              <a:rPr lang="ru-RU" sz="2100" b="0" dirty="0"/>
              <a:t>– </a:t>
            </a:r>
            <a:r>
              <a:rPr lang="ru-RU" sz="1900" b="0" dirty="0"/>
              <a:t>это набор компонентов, которые группируются вместе с целью эффективного управления и для достижения стратегических целей </a:t>
            </a:r>
            <a:r>
              <a:rPr lang="ru-RU" sz="1900" b="0" dirty="0" smtClean="0"/>
              <a:t>организации </a:t>
            </a:r>
            <a:r>
              <a:rPr lang="ru-RU" sz="1400" b="0" dirty="0"/>
              <a:t>(ГОСТ  Р  ИСО </a:t>
            </a:r>
            <a:r>
              <a:rPr lang="ru-RU" sz="1400" b="0" dirty="0" smtClean="0"/>
              <a:t>21504—2016)</a:t>
            </a:r>
            <a:endParaRPr lang="ru-RU" sz="1400" b="0" dirty="0"/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ru-RU" sz="2000" dirty="0" smtClean="0"/>
              <a:t>Проект </a:t>
            </a:r>
            <a:r>
              <a:rPr lang="ru-RU" sz="2000" dirty="0"/>
              <a:t>– </a:t>
            </a:r>
            <a:r>
              <a:rPr lang="ru-RU" sz="1900" b="0" dirty="0"/>
              <a:t>это комплекс взаимосвязанных мероприятий, направленный на создание уникального продукта или услуги в условиях временных и ресурсных </a:t>
            </a:r>
            <a:r>
              <a:rPr lang="ru-RU" sz="1900" b="0" dirty="0" smtClean="0"/>
              <a:t>ограничений </a:t>
            </a:r>
            <a:r>
              <a:rPr lang="ru-RU" sz="1400" b="0" dirty="0" smtClean="0"/>
              <a:t>(ГОСТ </a:t>
            </a:r>
            <a:r>
              <a:rPr lang="ru-RU" sz="1400" b="0" dirty="0"/>
              <a:t>Р 54869-2011)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ru-RU" sz="2000" dirty="0" smtClean="0"/>
              <a:t>Продукт </a:t>
            </a:r>
            <a:r>
              <a:rPr lang="ru-RU" sz="2000" dirty="0"/>
              <a:t>проекта –</a:t>
            </a:r>
            <a:r>
              <a:rPr lang="ru-RU" sz="2000" dirty="0" smtClean="0"/>
              <a:t> </a:t>
            </a:r>
            <a:r>
              <a:rPr lang="ru-RU" sz="1900" b="0" dirty="0"/>
              <a:t>измеримый результат, который должен быть получен в ходе реализации проекта </a:t>
            </a:r>
            <a:r>
              <a:rPr lang="ru-RU" sz="1400" b="0" dirty="0" smtClean="0"/>
              <a:t>(ГОСТ </a:t>
            </a:r>
            <a:r>
              <a:rPr lang="ru-RU" sz="1400" b="0" dirty="0"/>
              <a:t>Р 54869-2011)</a:t>
            </a:r>
          </a:p>
          <a:p>
            <a:endParaRPr lang="ru-RU" sz="2100" dirty="0"/>
          </a:p>
        </p:txBody>
      </p:sp>
      <p:sp>
        <p:nvSpPr>
          <p:cNvPr id="9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2827454" y="1700809"/>
            <a:ext cx="3429145" cy="341484"/>
          </a:xfrm>
          <a:ln w="3175">
            <a:prstDash val="soli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ru-RU" sz="1800" spc="50" dirty="0" smtClean="0">
                <a:solidFill>
                  <a:srgbClr val="5200A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Стратегия учреждения</a:t>
            </a:r>
          </a:p>
        </p:txBody>
      </p:sp>
      <p:sp>
        <p:nvSpPr>
          <p:cNvPr id="10" name="Rectangle 2"/>
          <p:cNvSpPr txBox="1">
            <a:spLocks/>
          </p:cNvSpPr>
          <p:nvPr/>
        </p:nvSpPr>
        <p:spPr bwMode="auto">
          <a:xfrm>
            <a:off x="467544" y="2820998"/>
            <a:ext cx="8136904" cy="1112058"/>
          </a:xfrm>
          <a:prstGeom prst="rect">
            <a:avLst/>
          </a:prstGeom>
          <a:solidFill>
            <a:srgbClr val="FFFFFF">
              <a:alpha val="47000"/>
            </a:srgbClr>
          </a:solidFill>
          <a:ln w="3175">
            <a:prstDash val="soli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000" b="1" spc="5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rial Narrow" pitchFamily="34" charset="0"/>
              </a:defRPr>
            </a:lvl1pPr>
          </a:lstStyle>
          <a:p>
            <a:r>
              <a:rPr lang="ru-RU" sz="1800" dirty="0">
                <a:solidFill>
                  <a:srgbClr val="5200A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Портфели проектов 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827455" y="2204864"/>
            <a:ext cx="3429145" cy="328102"/>
          </a:xfrm>
          <a:prstGeom prst="rect">
            <a:avLst/>
          </a:prstGeom>
          <a:ln w="3175"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spc="50" dirty="0">
                <a:solidFill>
                  <a:srgbClr val="5200A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Стратегические направления</a:t>
            </a:r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683568" y="3212976"/>
            <a:ext cx="1728192" cy="648072"/>
          </a:xfrm>
          <a:prstGeom prst="flowChartMultidocument">
            <a:avLst/>
          </a:prstGeom>
          <a:ln w="190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spc="-100" dirty="0" smtClean="0">
                <a:solidFill>
                  <a:srgbClr val="5200A4"/>
                </a:solidFill>
                <a:latin typeface="Arial Narrow" pitchFamily="34" charset="0"/>
              </a:rPr>
              <a:t>Проекты, программы, мероприятия</a:t>
            </a:r>
            <a:endParaRPr lang="ru-RU" sz="1600" spc="-100" dirty="0">
              <a:solidFill>
                <a:srgbClr val="5200A4"/>
              </a:solidFill>
              <a:latin typeface="Arial Narrow" pitchFamily="34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5940152" y="2532966"/>
            <a:ext cx="249627" cy="288032"/>
          </a:xfrm>
          <a:prstGeom prst="downArrow">
            <a:avLst>
              <a:gd name="adj1" fmla="val 31684"/>
              <a:gd name="adj2" fmla="val 50000"/>
            </a:avLst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1" name="Стрелка вниз 30"/>
          <p:cNvSpPr/>
          <p:nvPr/>
        </p:nvSpPr>
        <p:spPr>
          <a:xfrm>
            <a:off x="3851920" y="2532966"/>
            <a:ext cx="249627" cy="288032"/>
          </a:xfrm>
          <a:prstGeom prst="downArrow">
            <a:avLst>
              <a:gd name="adj1" fmla="val 31684"/>
              <a:gd name="adj2" fmla="val 50000"/>
            </a:avLst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2" name="Стрелка вниз 31"/>
          <p:cNvSpPr/>
          <p:nvPr/>
        </p:nvSpPr>
        <p:spPr>
          <a:xfrm>
            <a:off x="5004048" y="2532966"/>
            <a:ext cx="249627" cy="288032"/>
          </a:xfrm>
          <a:prstGeom prst="downArrow">
            <a:avLst>
              <a:gd name="adj1" fmla="val 31684"/>
              <a:gd name="adj2" fmla="val 50000"/>
            </a:avLst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9" name="Блок-схема: несколько документов 38"/>
          <p:cNvSpPr/>
          <p:nvPr/>
        </p:nvSpPr>
        <p:spPr>
          <a:xfrm>
            <a:off x="2627784" y="3212976"/>
            <a:ext cx="1728192" cy="648072"/>
          </a:xfrm>
          <a:prstGeom prst="flowChartMultidocument">
            <a:avLst/>
          </a:prstGeom>
          <a:ln w="190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spc="-100" dirty="0" smtClean="0">
                <a:solidFill>
                  <a:srgbClr val="5200A4"/>
                </a:solidFill>
                <a:latin typeface="Arial Narrow" pitchFamily="34" charset="0"/>
              </a:rPr>
              <a:t>Проекты, программы, мероприятия</a:t>
            </a:r>
            <a:endParaRPr lang="ru-RU" sz="1600" spc="-100" dirty="0">
              <a:solidFill>
                <a:srgbClr val="5200A4"/>
              </a:solidFill>
              <a:latin typeface="Arial Narrow" pitchFamily="34" charset="0"/>
            </a:endParaRPr>
          </a:p>
        </p:txBody>
      </p:sp>
      <p:sp>
        <p:nvSpPr>
          <p:cNvPr id="40" name="Блок-схема: несколько документов 39"/>
          <p:cNvSpPr/>
          <p:nvPr/>
        </p:nvSpPr>
        <p:spPr>
          <a:xfrm>
            <a:off x="4572000" y="3212976"/>
            <a:ext cx="1728192" cy="648072"/>
          </a:xfrm>
          <a:prstGeom prst="flowChartMultidocument">
            <a:avLst/>
          </a:prstGeom>
          <a:ln w="190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spc="-100" dirty="0" smtClean="0">
                <a:solidFill>
                  <a:srgbClr val="5200A4"/>
                </a:solidFill>
                <a:latin typeface="Arial Narrow" pitchFamily="34" charset="0"/>
              </a:rPr>
              <a:t>Проекты, программы, мероприятия</a:t>
            </a:r>
            <a:endParaRPr lang="ru-RU" sz="1600" spc="-100" dirty="0">
              <a:solidFill>
                <a:srgbClr val="5200A4"/>
              </a:solidFill>
              <a:latin typeface="Arial Narrow" pitchFamily="34" charset="0"/>
            </a:endParaRPr>
          </a:p>
        </p:txBody>
      </p:sp>
      <p:sp>
        <p:nvSpPr>
          <p:cNvPr id="41" name="Блок-схема: несколько документов 40"/>
          <p:cNvSpPr/>
          <p:nvPr/>
        </p:nvSpPr>
        <p:spPr>
          <a:xfrm>
            <a:off x="6516216" y="3212976"/>
            <a:ext cx="1728192" cy="648072"/>
          </a:xfrm>
          <a:prstGeom prst="flowChartMultidocument">
            <a:avLst/>
          </a:prstGeom>
          <a:ln w="190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spc="-100" dirty="0" smtClean="0">
                <a:solidFill>
                  <a:srgbClr val="5200A4"/>
                </a:solidFill>
                <a:latin typeface="Arial Narrow" pitchFamily="34" charset="0"/>
              </a:rPr>
              <a:t>Проекты, программы, мероприятия</a:t>
            </a:r>
            <a:endParaRPr lang="ru-RU" sz="1600" spc="-100" dirty="0">
              <a:solidFill>
                <a:srgbClr val="5200A4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35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Проектное управление в образовательной системе Центра</a:t>
            </a:r>
            <a:endParaRPr lang="ru-RU" sz="2200" dirty="0"/>
          </a:p>
        </p:txBody>
      </p:sp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4071944504"/>
              </p:ext>
            </p:extLst>
          </p:nvPr>
        </p:nvGraphicFramePr>
        <p:xfrm>
          <a:off x="323528" y="1268760"/>
          <a:ext cx="806489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697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190994" y="836712"/>
            <a:ext cx="7557470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/>
              <a:t>Организационная структура центра как инструмент решения стратегических задач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2" t="15674" r="3842" b="15873"/>
          <a:stretch/>
        </p:blipFill>
        <p:spPr bwMode="auto">
          <a:xfrm>
            <a:off x="899592" y="1617273"/>
            <a:ext cx="7344816" cy="52681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18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 как основа образовательного пространства</a:t>
            </a:r>
            <a:endParaRPr lang="ru-RU" sz="2200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470223474"/>
              </p:ext>
            </p:extLst>
          </p:nvPr>
        </p:nvGraphicFramePr>
        <p:xfrm>
          <a:off x="467544" y="1556792"/>
          <a:ext cx="80648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011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375623748"/>
              </p:ext>
            </p:extLst>
          </p:nvPr>
        </p:nvGraphicFramePr>
        <p:xfrm>
          <a:off x="467544" y="1556792"/>
          <a:ext cx="820891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 как основа образовательного пространства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9780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378349366"/>
              </p:ext>
            </p:extLst>
          </p:nvPr>
        </p:nvGraphicFramePr>
        <p:xfrm>
          <a:off x="467544" y="1556792"/>
          <a:ext cx="80648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 как основа образовательного пространства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8198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044777185"/>
              </p:ext>
            </p:extLst>
          </p:nvPr>
        </p:nvGraphicFramePr>
        <p:xfrm>
          <a:off x="467544" y="1556792"/>
          <a:ext cx="80648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 как основа образовательного пространства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6551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02089643"/>
              </p:ext>
            </p:extLst>
          </p:nvPr>
        </p:nvGraphicFramePr>
        <p:xfrm>
          <a:off x="467544" y="1700808"/>
          <a:ext cx="8064896" cy="396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 как основа образовательного пространства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9632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Проектное управление в образовательной системе Центра</a:t>
            </a:r>
            <a:endParaRPr lang="ru-RU" sz="2200" dirty="0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89690" y="1988840"/>
            <a:ext cx="8186766" cy="3500462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6500" b="1" dirty="0">
                <a:latin typeface="Arial" pitchFamily="34" charset="0"/>
                <a:cs typeface="Arial" pitchFamily="34" charset="0"/>
              </a:rPr>
              <a:t>Национальные стандарты РФ по проектному управлению </a:t>
            </a:r>
            <a:r>
              <a:rPr lang="ru-RU" sz="65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ru-RU" sz="6200" dirty="0">
                <a:latin typeface="Arial" pitchFamily="34" charset="0"/>
                <a:cs typeface="Arial" pitchFamily="34" charset="0"/>
              </a:rPr>
              <a:t>ГОСТ Р 54869-2011 </a:t>
            </a:r>
            <a:r>
              <a:rPr lang="ru-RU" sz="6200" b="1" dirty="0">
                <a:latin typeface="Arial" pitchFamily="34" charset="0"/>
                <a:cs typeface="Arial" pitchFamily="34" charset="0"/>
              </a:rPr>
              <a:t>«Проектный менеджмент. Требования к управлению проектом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200" dirty="0">
                <a:latin typeface="Arial" pitchFamily="34" charset="0"/>
                <a:cs typeface="Arial" pitchFamily="34" charset="0"/>
              </a:rPr>
              <a:t>ГОСТ Р 54870―2011 «</a:t>
            </a:r>
            <a:r>
              <a:rPr lang="ru-RU" sz="6200" b="1" dirty="0">
                <a:latin typeface="Arial" pitchFamily="34" charset="0"/>
                <a:cs typeface="Arial" pitchFamily="34" charset="0"/>
              </a:rPr>
              <a:t>Проектный менеджмент. Требования к управлению портфелем проектов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200" dirty="0">
                <a:latin typeface="Arial" pitchFamily="34" charset="0"/>
                <a:cs typeface="Arial" pitchFamily="34" charset="0"/>
              </a:rPr>
              <a:t>ГОСТ  Р  ИСО 21504—2016  «</a:t>
            </a:r>
            <a:r>
              <a:rPr lang="ru-RU" sz="6200" b="1" dirty="0">
                <a:latin typeface="Arial" pitchFamily="34" charset="0"/>
                <a:cs typeface="Arial" pitchFamily="34" charset="0"/>
              </a:rPr>
              <a:t>Управление проектами, программами и портфелем проектов. Руководство по управлению портфелем 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проектов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90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AutoShape 17"/>
          <p:cNvCxnSpPr>
            <a:cxnSpLocks noChangeShapeType="1"/>
          </p:cNvCxnSpPr>
          <p:nvPr/>
        </p:nvCxnSpPr>
        <p:spPr bwMode="auto">
          <a:xfrm>
            <a:off x="1780257" y="3429000"/>
            <a:ext cx="0" cy="1340568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AutoShape 17"/>
          <p:cNvCxnSpPr>
            <a:cxnSpLocks noChangeShapeType="1"/>
            <a:endCxn id="57" idx="0"/>
          </p:cNvCxnSpPr>
          <p:nvPr/>
        </p:nvCxnSpPr>
        <p:spPr bwMode="auto">
          <a:xfrm>
            <a:off x="7345021" y="3429000"/>
            <a:ext cx="0" cy="1340568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Содержимое 2"/>
          <p:cNvSpPr txBox="1">
            <a:spLocks/>
          </p:cNvSpPr>
          <p:nvPr/>
        </p:nvSpPr>
        <p:spPr>
          <a:xfrm>
            <a:off x="841531" y="404664"/>
            <a:ext cx="8050950" cy="516178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b="1" dirty="0" smtClean="0">
                <a:solidFill>
                  <a:srgbClr val="000066"/>
                </a:solidFill>
              </a:rPr>
              <a:t>«</a:t>
            </a: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как основа создания единого образовательного пространства.</a:t>
            </a:r>
          </a:p>
          <a:p>
            <a:pPr marL="0" indent="0" algn="ctr">
              <a:lnSpc>
                <a:spcPts val="1200"/>
              </a:lnSpc>
              <a:spcBef>
                <a:spcPts val="0"/>
              </a:spcBef>
              <a:buNone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Проектное управление в образовательной системе Центра»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91573"/>
            <a:ext cx="723450" cy="993211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187624" y="836712"/>
            <a:ext cx="6552728" cy="86409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defPPr>
              <a:defRPr lang="ru-RU"/>
            </a:defPPr>
            <a:lvl1pPr indent="0" algn="ctr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548640" indent="-201168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/>
            </a:lvl2pPr>
            <a:lvl3pPr marL="786384" indent="-182880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/>
            </a:lvl3pPr>
            <a:lvl4pPr marL="1024128" indent="-182880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/>
            </a:lvl4pPr>
            <a:lvl5pPr marL="1280160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/>
            </a:lvl5pPr>
            <a:lvl6pPr marL="1490472" indent="-182880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baseline="0"/>
            </a:lvl6pPr>
            <a:lvl7pPr marL="1700784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7pPr>
            <a:lvl8pPr marL="1920240" indent="-182880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baseline="0"/>
            </a:lvl8pPr>
            <a:lvl9pPr marL="2148840" indent="-182880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/>
            </a:lvl9pPr>
          </a:lstStyle>
          <a:p>
            <a:pPr algn="l"/>
            <a:r>
              <a:rPr lang="ru-RU" sz="2200" dirty="0" smtClean="0"/>
              <a:t>Проектное управление в образовательной системе Центра</a:t>
            </a:r>
            <a:endParaRPr lang="ru-RU" sz="2200" dirty="0"/>
          </a:p>
        </p:txBody>
      </p:sp>
      <p:cxnSp>
        <p:nvCxnSpPr>
          <p:cNvPr id="17" name="AutoShape 17"/>
          <p:cNvCxnSpPr>
            <a:cxnSpLocks noChangeShapeType="1"/>
            <a:endCxn id="53" idx="2"/>
          </p:cNvCxnSpPr>
          <p:nvPr/>
        </p:nvCxnSpPr>
        <p:spPr bwMode="auto">
          <a:xfrm flipH="1">
            <a:off x="4537221" y="3168866"/>
            <a:ext cx="15429" cy="2070326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19"/>
          <p:cNvCxnSpPr>
            <a:cxnSpLocks noChangeShapeType="1"/>
          </p:cNvCxnSpPr>
          <p:nvPr/>
        </p:nvCxnSpPr>
        <p:spPr bwMode="auto">
          <a:xfrm>
            <a:off x="1780257" y="3429000"/>
            <a:ext cx="5564764" cy="0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4"/>
          <p:cNvSpPr>
            <a:spLocks noChangeArrowheads="1"/>
          </p:cNvSpPr>
          <p:nvPr/>
        </p:nvSpPr>
        <p:spPr bwMode="auto">
          <a:xfrm>
            <a:off x="2828944" y="1700808"/>
            <a:ext cx="3466734" cy="1584177"/>
          </a:xfrm>
          <a:prstGeom prst="roundRect">
            <a:avLst>
              <a:gd name="adj" fmla="val 16275"/>
            </a:avLst>
          </a:prstGeom>
          <a:ln w="12700"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>
                <a:effectLst/>
                <a:latin typeface="Calibri"/>
                <a:ea typeface="Times New Roman"/>
                <a:cs typeface="Times New Roman"/>
              </a:rPr>
              <a:t> 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044965" y="1700808"/>
            <a:ext cx="3024335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Проектный офис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13" name="AutoShape 11"/>
          <p:cNvCxnSpPr>
            <a:cxnSpLocks noChangeShapeType="1"/>
          </p:cNvCxnSpPr>
          <p:nvPr/>
        </p:nvCxnSpPr>
        <p:spPr bwMode="auto">
          <a:xfrm flipH="1">
            <a:off x="4557136" y="2160593"/>
            <a:ext cx="1270" cy="9803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050141" y="2040560"/>
            <a:ext cx="3024339" cy="2400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1200" dirty="0">
                <a:effectLst/>
                <a:latin typeface="Arial" pitchFamily="34" charset="0"/>
                <a:ea typeface="Times New Roman"/>
                <a:cs typeface="Arial" pitchFamily="34" charset="0"/>
              </a:rPr>
              <a:t>Руководитель Проектного офиса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3050141" y="2400600"/>
            <a:ext cx="3024339" cy="2400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</a:pPr>
            <a:r>
              <a:rPr lang="ru-RU" sz="1200">
                <a:effectLst/>
                <a:latin typeface="Arial" pitchFamily="34" charset="0"/>
                <a:ea typeface="Times New Roman"/>
                <a:cs typeface="Arial" pitchFamily="34" charset="0"/>
              </a:rPr>
              <a:t>Администратор Проектного офиса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3050141" y="2788244"/>
            <a:ext cx="3024336" cy="4247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effectLst/>
                <a:latin typeface="Arial" pitchFamily="34" charset="0"/>
                <a:ea typeface="Times New Roman"/>
                <a:cs typeface="Arial" pitchFamily="34" charset="0"/>
              </a:rPr>
              <a:t>Члены Проектного офиса: Руководители управленческих портфелей</a:t>
            </a:r>
          </a:p>
        </p:txBody>
      </p:sp>
      <p:grpSp>
        <p:nvGrpSpPr>
          <p:cNvPr id="32" name="Группа 31"/>
          <p:cNvGrpSpPr/>
          <p:nvPr/>
        </p:nvGrpSpPr>
        <p:grpSpPr>
          <a:xfrm>
            <a:off x="516707" y="4769568"/>
            <a:ext cx="2471117" cy="469624"/>
            <a:chOff x="0" y="0"/>
            <a:chExt cx="2471481" cy="469900"/>
          </a:xfrm>
        </p:grpSpPr>
        <p:sp>
          <p:nvSpPr>
            <p:cNvPr id="38" name="AutoShape 33"/>
            <p:cNvSpPr>
              <a:spLocks noChangeArrowheads="1"/>
            </p:cNvSpPr>
            <p:nvPr/>
          </p:nvSpPr>
          <p:spPr bwMode="auto">
            <a:xfrm>
              <a:off x="0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Проект № 1</a:t>
              </a: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</a:p>
          </p:txBody>
        </p:sp>
        <p:sp>
          <p:nvSpPr>
            <p:cNvPr id="39" name="AutoShape 34"/>
            <p:cNvSpPr>
              <a:spLocks noChangeArrowheads="1"/>
            </p:cNvSpPr>
            <p:nvPr/>
          </p:nvSpPr>
          <p:spPr bwMode="auto">
            <a:xfrm>
              <a:off x="826936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>
                  <a:effectLst/>
                  <a:latin typeface="Calibri"/>
                  <a:ea typeface="Times New Roman"/>
                  <a:cs typeface="Times New Roman"/>
                </a:rPr>
                <a:t>Проект № 2</a:t>
              </a:r>
            </a:p>
          </p:txBody>
        </p:sp>
        <p:sp>
          <p:nvSpPr>
            <p:cNvPr id="40" name="AutoShape 35"/>
            <p:cNvSpPr>
              <a:spLocks noChangeArrowheads="1"/>
            </p:cNvSpPr>
            <p:nvPr/>
          </p:nvSpPr>
          <p:spPr bwMode="auto">
            <a:xfrm>
              <a:off x="1628572" y="0"/>
              <a:ext cx="842909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 err="1" smtClean="0">
                  <a:latin typeface="Calibri"/>
                  <a:ea typeface="Times New Roman"/>
                  <a:cs typeface="Times New Roman"/>
                </a:rPr>
                <a:t>Мероп-риятия</a:t>
              </a:r>
              <a:endParaRPr lang="ru-RU" sz="11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325019" y="4769568"/>
            <a:ext cx="2471117" cy="469624"/>
            <a:chOff x="0" y="0"/>
            <a:chExt cx="2471481" cy="469900"/>
          </a:xfrm>
        </p:grpSpPr>
        <p:sp>
          <p:nvSpPr>
            <p:cNvPr id="52" name="AutoShape 33"/>
            <p:cNvSpPr>
              <a:spLocks noChangeArrowheads="1"/>
            </p:cNvSpPr>
            <p:nvPr/>
          </p:nvSpPr>
          <p:spPr bwMode="auto">
            <a:xfrm>
              <a:off x="0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Проект № 1</a:t>
              </a: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</a:p>
          </p:txBody>
        </p:sp>
        <p:sp>
          <p:nvSpPr>
            <p:cNvPr id="53" name="AutoShape 34"/>
            <p:cNvSpPr>
              <a:spLocks noChangeArrowheads="1"/>
            </p:cNvSpPr>
            <p:nvPr/>
          </p:nvSpPr>
          <p:spPr bwMode="auto">
            <a:xfrm>
              <a:off x="826936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>
                  <a:effectLst/>
                  <a:latin typeface="Calibri"/>
                  <a:ea typeface="Times New Roman"/>
                  <a:cs typeface="Times New Roman"/>
                </a:rPr>
                <a:t>Проект № 2</a:t>
              </a:r>
            </a:p>
          </p:txBody>
        </p:sp>
        <p:sp>
          <p:nvSpPr>
            <p:cNvPr id="54" name="AutoShape 35"/>
            <p:cNvSpPr>
              <a:spLocks noChangeArrowheads="1"/>
            </p:cNvSpPr>
            <p:nvPr/>
          </p:nvSpPr>
          <p:spPr bwMode="auto">
            <a:xfrm>
              <a:off x="1628572" y="0"/>
              <a:ext cx="842909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 err="1" smtClean="0">
                  <a:latin typeface="Calibri"/>
                  <a:ea typeface="Times New Roman"/>
                  <a:cs typeface="Times New Roman"/>
                </a:rPr>
                <a:t>Мероп-риятия</a:t>
              </a:r>
              <a:endParaRPr lang="ru-RU" sz="11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6132819" y="4769568"/>
            <a:ext cx="2471117" cy="469624"/>
            <a:chOff x="0" y="0"/>
            <a:chExt cx="2471481" cy="469900"/>
          </a:xfrm>
        </p:grpSpPr>
        <p:sp>
          <p:nvSpPr>
            <p:cNvPr id="56" name="AutoShape 33"/>
            <p:cNvSpPr>
              <a:spLocks noChangeArrowheads="1"/>
            </p:cNvSpPr>
            <p:nvPr/>
          </p:nvSpPr>
          <p:spPr bwMode="auto">
            <a:xfrm>
              <a:off x="0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Проект № 1</a:t>
              </a: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</a:p>
          </p:txBody>
        </p:sp>
        <p:sp>
          <p:nvSpPr>
            <p:cNvPr id="57" name="AutoShape 34"/>
            <p:cNvSpPr>
              <a:spLocks noChangeArrowheads="1"/>
            </p:cNvSpPr>
            <p:nvPr/>
          </p:nvSpPr>
          <p:spPr bwMode="auto">
            <a:xfrm>
              <a:off x="826936" y="0"/>
              <a:ext cx="770890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>
                  <a:effectLst/>
                  <a:latin typeface="Calibri"/>
                  <a:ea typeface="Times New Roman"/>
                  <a:cs typeface="Times New Roman"/>
                </a:rPr>
                <a:t>Проект № 2</a:t>
              </a:r>
            </a:p>
          </p:txBody>
        </p:sp>
        <p:sp>
          <p:nvSpPr>
            <p:cNvPr id="58" name="AutoShape 35"/>
            <p:cNvSpPr>
              <a:spLocks noChangeArrowheads="1"/>
            </p:cNvSpPr>
            <p:nvPr/>
          </p:nvSpPr>
          <p:spPr bwMode="auto">
            <a:xfrm>
              <a:off x="1628572" y="0"/>
              <a:ext cx="842909" cy="469900"/>
            </a:xfrm>
            <a:prstGeom prst="flowChartPredefined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36000" tIns="45720" rIns="3600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ru-RU" sz="1100" dirty="0" err="1" smtClean="0">
                  <a:latin typeface="Calibri"/>
                  <a:ea typeface="Times New Roman"/>
                  <a:cs typeface="Times New Roman"/>
                </a:rPr>
                <a:t>Мероп-риятия</a:t>
              </a:r>
              <a:endParaRPr lang="ru-RU" sz="11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  <p:cxnSp>
        <p:nvCxnSpPr>
          <p:cNvPr id="69" name="AutoShape 19"/>
          <p:cNvCxnSpPr>
            <a:cxnSpLocks noChangeShapeType="1"/>
          </p:cNvCxnSpPr>
          <p:nvPr/>
        </p:nvCxnSpPr>
        <p:spPr bwMode="auto">
          <a:xfrm>
            <a:off x="902095" y="4437112"/>
            <a:ext cx="1664336" cy="0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7"/>
          <p:cNvCxnSpPr>
            <a:cxnSpLocks noChangeShapeType="1"/>
          </p:cNvCxnSpPr>
          <p:nvPr/>
        </p:nvCxnSpPr>
        <p:spPr bwMode="auto">
          <a:xfrm>
            <a:off x="899591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" name="AutoShape 17"/>
          <p:cNvCxnSpPr>
            <a:cxnSpLocks noChangeShapeType="1"/>
          </p:cNvCxnSpPr>
          <p:nvPr/>
        </p:nvCxnSpPr>
        <p:spPr bwMode="auto">
          <a:xfrm>
            <a:off x="2556384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AutoShape 19"/>
          <p:cNvCxnSpPr>
            <a:cxnSpLocks noChangeShapeType="1"/>
          </p:cNvCxnSpPr>
          <p:nvPr/>
        </p:nvCxnSpPr>
        <p:spPr bwMode="auto">
          <a:xfrm>
            <a:off x="3705053" y="4437112"/>
            <a:ext cx="1664336" cy="0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AutoShape 17"/>
          <p:cNvCxnSpPr>
            <a:cxnSpLocks noChangeShapeType="1"/>
          </p:cNvCxnSpPr>
          <p:nvPr/>
        </p:nvCxnSpPr>
        <p:spPr bwMode="auto">
          <a:xfrm>
            <a:off x="3702549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AutoShape 17"/>
          <p:cNvCxnSpPr>
            <a:cxnSpLocks noChangeShapeType="1"/>
          </p:cNvCxnSpPr>
          <p:nvPr/>
        </p:nvCxnSpPr>
        <p:spPr bwMode="auto">
          <a:xfrm>
            <a:off x="5359342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AutoShape 19"/>
          <p:cNvCxnSpPr>
            <a:cxnSpLocks noChangeShapeType="1"/>
          </p:cNvCxnSpPr>
          <p:nvPr/>
        </p:nvCxnSpPr>
        <p:spPr bwMode="auto">
          <a:xfrm>
            <a:off x="6444208" y="4437112"/>
            <a:ext cx="1664336" cy="0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AutoShape 17"/>
          <p:cNvCxnSpPr>
            <a:cxnSpLocks noChangeShapeType="1"/>
          </p:cNvCxnSpPr>
          <p:nvPr/>
        </p:nvCxnSpPr>
        <p:spPr bwMode="auto">
          <a:xfrm>
            <a:off x="6441704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AutoShape 17"/>
          <p:cNvCxnSpPr>
            <a:cxnSpLocks noChangeShapeType="1"/>
          </p:cNvCxnSpPr>
          <p:nvPr/>
        </p:nvCxnSpPr>
        <p:spPr bwMode="auto">
          <a:xfrm>
            <a:off x="8098497" y="4437112"/>
            <a:ext cx="1" cy="334821"/>
          </a:xfrm>
          <a:prstGeom prst="straightConnector1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с двумя вырезанными соседними углами 1"/>
          <p:cNvSpPr/>
          <p:nvPr/>
        </p:nvSpPr>
        <p:spPr>
          <a:xfrm>
            <a:off x="652098" y="3568190"/>
            <a:ext cx="2256318" cy="684187"/>
          </a:xfrm>
          <a:prstGeom prst="snip2Same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Руководитель управленческого </a:t>
            </a:r>
            <a:r>
              <a:rPr lang="ru-RU" sz="1200" b="1" dirty="0">
                <a:latin typeface="Arial" pitchFamily="34" charset="0"/>
                <a:ea typeface="Times New Roman"/>
                <a:cs typeface="Arial" pitchFamily="34" charset="0"/>
              </a:rPr>
              <a:t>портфеля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Руководители </a:t>
            </a:r>
            <a:r>
              <a:rPr lang="ru-RU" sz="1200" dirty="0" smtClean="0">
                <a:latin typeface="Arial" pitchFamily="34" charset="0"/>
                <a:ea typeface="Times New Roman"/>
                <a:cs typeface="Arial" pitchFamily="34" charset="0"/>
              </a:rPr>
              <a:t>проектов</a:t>
            </a:r>
            <a:endParaRPr lang="ru-RU" sz="1200" dirty="0">
              <a:solidFill>
                <a:schemeClr val="dk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41" name="Прямоугольник с двумя вырезанными соседними углами 40"/>
          <p:cNvSpPr/>
          <p:nvPr/>
        </p:nvSpPr>
        <p:spPr>
          <a:xfrm>
            <a:off x="3409062" y="3568190"/>
            <a:ext cx="2256318" cy="684187"/>
          </a:xfrm>
          <a:prstGeom prst="snip2Same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Руководитель управленческого </a:t>
            </a:r>
            <a:r>
              <a:rPr lang="ru-RU" sz="1200" b="1" dirty="0">
                <a:latin typeface="Arial" pitchFamily="34" charset="0"/>
                <a:ea typeface="Times New Roman"/>
                <a:cs typeface="Arial" pitchFamily="34" charset="0"/>
              </a:rPr>
              <a:t>портфеля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Руководители </a:t>
            </a:r>
            <a:r>
              <a:rPr lang="ru-RU" sz="1200" dirty="0" smtClean="0">
                <a:latin typeface="Arial" pitchFamily="34" charset="0"/>
                <a:ea typeface="Times New Roman"/>
                <a:cs typeface="Arial" pitchFamily="34" charset="0"/>
              </a:rPr>
              <a:t>проектов</a:t>
            </a:r>
            <a:endParaRPr lang="ru-RU" sz="1200" dirty="0">
              <a:solidFill>
                <a:schemeClr val="dk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42" name="Прямоугольник с двумя вырезанными соседними углами 41"/>
          <p:cNvSpPr/>
          <p:nvPr/>
        </p:nvSpPr>
        <p:spPr>
          <a:xfrm>
            <a:off x="6216862" y="3561663"/>
            <a:ext cx="2256318" cy="684187"/>
          </a:xfrm>
          <a:prstGeom prst="snip2Same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36000" tIns="45720" rIns="36000" bIns="45720" anchor="t" anchorCtr="0" upright="1">
            <a:spAutoFit/>
          </a:bodyPr>
          <a:lstStyle/>
          <a:p>
            <a:pPr algn="ctr">
              <a:lnSpc>
                <a:spcPct val="90000"/>
              </a:lnSpc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Руководитель управленческого </a:t>
            </a:r>
            <a:r>
              <a:rPr lang="ru-RU" sz="1200" b="1" dirty="0">
                <a:latin typeface="Arial" pitchFamily="34" charset="0"/>
                <a:ea typeface="Times New Roman"/>
                <a:cs typeface="Arial" pitchFamily="34" charset="0"/>
              </a:rPr>
              <a:t>портфеля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latin typeface="Arial" pitchFamily="34" charset="0"/>
                <a:ea typeface="Times New Roman"/>
                <a:cs typeface="Arial" pitchFamily="34" charset="0"/>
              </a:rPr>
              <a:t>Руководители </a:t>
            </a:r>
            <a:r>
              <a:rPr lang="ru-RU" sz="1200" dirty="0" smtClean="0">
                <a:latin typeface="Arial" pitchFamily="34" charset="0"/>
                <a:ea typeface="Times New Roman"/>
                <a:cs typeface="Arial" pitchFamily="34" charset="0"/>
              </a:rPr>
              <a:t>проектов</a:t>
            </a:r>
            <a:endParaRPr lang="ru-RU" sz="1200" dirty="0">
              <a:solidFill>
                <a:schemeClr val="dk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6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487</TotalTime>
  <Words>786</Words>
  <Application>Microsoft Office PowerPoint</Application>
  <PresentationFormat>Экран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Стратегия учреждения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структура центра как основа решения стратегических задач</dc:title>
  <dc:creator>user</dc:creator>
  <cp:lastModifiedBy>admin</cp:lastModifiedBy>
  <cp:revision>45</cp:revision>
  <dcterms:created xsi:type="dcterms:W3CDTF">2017-05-29T03:45:48Z</dcterms:created>
  <dcterms:modified xsi:type="dcterms:W3CDTF">2019-03-20T10:42:49Z</dcterms:modified>
</cp:coreProperties>
</file>