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schastie_vd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85870" y="4000504"/>
            <a:ext cx="8229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АКЦИЯ «СЧАСТЬЕ В ДОМ»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42910" y="142853"/>
            <a:ext cx="8229600" cy="28575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АКЦИЯ «СЧАСТЬЕ В ДОМ»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000241"/>
            <a:ext cx="9144000" cy="4554548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Быть счастливыми мечтают и дети, и взрослые! Человек родился для того, чтобы быть счастливым!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Что может быть лучше любящей семьи, в которой ты счастлив?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 настоящее время в городском округе Тольятти проживает более 1470 детей-сирот </a:t>
            </a:r>
            <a:br>
              <a:rPr lang="ru-RU" sz="1600" dirty="0" smtClean="0">
                <a:latin typeface="Bookman Old Style" pitchFamily="18" charset="0"/>
              </a:rPr>
            </a:br>
            <a:r>
              <a:rPr lang="ru-RU" sz="1600" dirty="0" smtClean="0">
                <a:latin typeface="Bookman Old Style" pitchFamily="18" charset="0"/>
              </a:rPr>
              <a:t>и детей, оставшихся без попечения родителей, 88,3% из них воспитываются в замещающих семьях.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Вместе с тем, в организациях для детей-сирот и детей, оставшихся без попечения родителей, расположенных на территории городского округа Тольятти воспитываются 172 ребенка, которые ждут своих родителей, свои любящие семьи.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Указом Президента Российской федерации («О проведении в Российской Федерации Года семьи» от 22.11.2023 года)  2024 год объявлен Годом семьи.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 целях поддержки и развития семейных ценностей, укрепления института  семьи </a:t>
            </a:r>
            <a:br>
              <a:rPr lang="ru-RU" sz="1600" dirty="0" smtClean="0">
                <a:latin typeface="Bookman Old Style" pitchFamily="18" charset="0"/>
              </a:rPr>
            </a:br>
            <a:r>
              <a:rPr lang="ru-RU" sz="1600" dirty="0" smtClean="0">
                <a:latin typeface="Bookman Old Style" pitchFamily="18" charset="0"/>
              </a:rPr>
              <a:t>и создания благоприятной среды для семейного благополучия, в рамках ежегодной акции «Счастье в дом» запланированы мероприятия по пропаганде института приемной семьи, распространению опыта воспитания детей, оставшихся без попечения родителей.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42845" y="571480"/>
            <a:ext cx="6858048" cy="6097608"/>
          </a:xfrm>
        </p:spPr>
        <p:txBody>
          <a:bodyPr/>
          <a:lstStyle/>
          <a:p>
            <a:pPr>
              <a:buNone/>
            </a:pPr>
            <a:r>
              <a:rPr lang="ru-RU" sz="1600" i="1" dirty="0" smtClean="0">
                <a:latin typeface="Bookman Old Style" pitchFamily="18" charset="0"/>
              </a:rPr>
              <a:t>Цель акции: </a:t>
            </a:r>
            <a:r>
              <a:rPr lang="ru-RU" sz="1600" dirty="0" smtClean="0">
                <a:latin typeface="Bookman Old Style" pitchFamily="18" charset="0"/>
              </a:rPr>
              <a:t>привлечение потенциала городского сообщества, а также потенциала некоммерческих организаций для того, чтобы действуя сообща, решить проблему сиротства.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 рамках акции информация о детях, находящихся в детских домах, мечтающих обрести любящую семью, будет размещаться в социальных сетях, в городских средствах массовой информации, в корпоративных изданиях.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 период акции пройдут мероприятия, направленные на реализацию права жить и воспитываться в семье.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В акции принимают участие жители горда, бизнес сообщества, корпорации, предприятия и организации города. </a:t>
            </a:r>
          </a:p>
          <a:p>
            <a:pPr>
              <a:buNone/>
            </a:pPr>
            <a:r>
              <a:rPr lang="ru-RU" sz="1600" dirty="0" smtClean="0">
                <a:latin typeface="Bookman Old Style" pitchFamily="18" charset="0"/>
              </a:rPr>
              <a:t>На портале органов местного самоуправления в рубрике «Нам нужна семья» (http://www.tgl.ru/needfamily/), в городских средствах массовой информации размещаются фотографии детей, желающих обрести семью, а также в постоянно действующей группе  </a:t>
            </a:r>
            <a:r>
              <a:rPr lang="ru-RU" sz="1600" dirty="0" err="1" smtClean="0">
                <a:latin typeface="Bookman Old Style" pitchFamily="18" charset="0"/>
              </a:rPr>
              <a:t>ВКонтакте</a:t>
            </a:r>
            <a:r>
              <a:rPr lang="ru-RU" sz="1600" dirty="0" smtClean="0">
                <a:latin typeface="Bookman Old Style" pitchFamily="18" charset="0"/>
              </a:rPr>
              <a:t>  «Счастье в дом» (</a:t>
            </a:r>
            <a:r>
              <a:rPr lang="ru-RU" sz="1600" dirty="0" smtClean="0">
                <a:latin typeface="Bookman Old Style" pitchFamily="18" charset="0"/>
                <a:hlinkClick r:id="rId3"/>
              </a:rPr>
              <a:t>http://</a:t>
            </a:r>
            <a:r>
              <a:rPr lang="en-US" sz="1600" dirty="0" err="1" smtClean="0">
                <a:latin typeface="Bookman Old Style" pitchFamily="18" charset="0"/>
                <a:hlinkClick r:id="rId3"/>
              </a:rPr>
              <a:t>vk</a:t>
            </a:r>
            <a:r>
              <a:rPr lang="ru-RU" sz="1600" dirty="0" smtClean="0">
                <a:latin typeface="Bookman Old Style" pitchFamily="18" charset="0"/>
                <a:hlinkClick r:id="rId3"/>
              </a:rPr>
              <a:t>.</a:t>
            </a:r>
            <a:r>
              <a:rPr lang="en-US" sz="1600" dirty="0" smtClean="0">
                <a:latin typeface="Bookman Old Style" pitchFamily="18" charset="0"/>
                <a:hlinkClick r:id="rId3"/>
              </a:rPr>
              <a:t>com</a:t>
            </a:r>
            <a:r>
              <a:rPr lang="ru-RU" sz="1600" dirty="0" smtClean="0">
                <a:latin typeface="Bookman Old Style" pitchFamily="18" charset="0"/>
                <a:hlinkClick r:id="rId3"/>
              </a:rPr>
              <a:t>/</a:t>
            </a:r>
            <a:r>
              <a:rPr lang="en-US" sz="1600" dirty="0" err="1" smtClean="0">
                <a:latin typeface="Bookman Old Style" pitchFamily="18" charset="0"/>
                <a:hlinkClick r:id="rId3"/>
              </a:rPr>
              <a:t>schastie</a:t>
            </a:r>
            <a:r>
              <a:rPr lang="ru-RU" sz="1600" dirty="0" smtClean="0">
                <a:latin typeface="Bookman Old Style" pitchFamily="18" charset="0"/>
                <a:hlinkClick r:id="rId3"/>
              </a:rPr>
              <a:t>_</a:t>
            </a:r>
            <a:r>
              <a:rPr lang="en-US" sz="1600" dirty="0" err="1" smtClean="0">
                <a:latin typeface="Bookman Old Style" pitchFamily="18" charset="0"/>
                <a:hlinkClick r:id="rId3"/>
              </a:rPr>
              <a:t>vdom</a:t>
            </a:r>
            <a:r>
              <a:rPr lang="ru-RU" sz="1600" dirty="0" smtClean="0">
                <a:latin typeface="Bookman Old Style" pitchFamily="18" charset="0"/>
              </a:rPr>
              <a:t>).</a:t>
            </a:r>
          </a:p>
          <a:p>
            <a:pPr>
              <a:buNone/>
            </a:pPr>
            <a:endParaRPr lang="ru-RU" sz="1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1600" i="1" dirty="0" smtClean="0">
                <a:latin typeface="Bookman Old Style" pitchFamily="18" charset="0"/>
              </a:rPr>
              <a:t>Уверены, что в ходе проведения акции, мы найдем новых партнеров, готовых поддержать наши идеи, а дети найдут своих приемных родителей!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42853"/>
            <a:ext cx="8229600" cy="28575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АКЦИЯ «СЧАСТЬЕ В ДОМ»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45</TotalTime>
  <Words>227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Шаблон 2</vt:lpstr>
      <vt:lpstr>Слайд 1</vt:lpstr>
      <vt:lpstr>АКЦИЯ «СЧАСТЬЕ В ДОМ»</vt:lpstr>
      <vt:lpstr>АКЦИЯ «СЧАСТЬЕ В ДОМ»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bogdanova.ea</dc:creator>
  <cp:lastModifiedBy>bogdanova.ea</cp:lastModifiedBy>
  <cp:revision>10</cp:revision>
  <dcterms:created xsi:type="dcterms:W3CDTF">2024-05-02T12:28:56Z</dcterms:created>
  <dcterms:modified xsi:type="dcterms:W3CDTF">2024-05-03T06:47:30Z</dcterms:modified>
</cp:coreProperties>
</file>